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8" r:id="rId3"/>
    <p:sldId id="302" r:id="rId4"/>
    <p:sldId id="317" r:id="rId5"/>
    <p:sldId id="307" r:id="rId6"/>
    <p:sldId id="301" r:id="rId7"/>
    <p:sldId id="292" r:id="rId8"/>
    <p:sldId id="285" r:id="rId9"/>
    <p:sldId id="257" r:id="rId10"/>
    <p:sldId id="286" r:id="rId11"/>
    <p:sldId id="258" r:id="rId12"/>
    <p:sldId id="300" r:id="rId13"/>
    <p:sldId id="314" r:id="rId14"/>
    <p:sldId id="297" r:id="rId15"/>
    <p:sldId id="321" r:id="rId16"/>
    <p:sldId id="322" r:id="rId17"/>
    <p:sldId id="323" r:id="rId18"/>
    <p:sldId id="324" r:id="rId19"/>
    <p:sldId id="320" r:id="rId20"/>
    <p:sldId id="326" r:id="rId21"/>
    <p:sldId id="327" r:id="rId22"/>
    <p:sldId id="318" r:id="rId23"/>
    <p:sldId id="329" r:id="rId24"/>
    <p:sldId id="330" r:id="rId25"/>
    <p:sldId id="331" r:id="rId26"/>
    <p:sldId id="332" r:id="rId27"/>
    <p:sldId id="333" r:id="rId28"/>
    <p:sldId id="348" r:id="rId29"/>
    <p:sldId id="349" r:id="rId30"/>
    <p:sldId id="350" r:id="rId31"/>
    <p:sldId id="351" r:id="rId32"/>
    <p:sldId id="352" r:id="rId33"/>
    <p:sldId id="309" r:id="rId34"/>
    <p:sldId id="311" r:id="rId35"/>
    <p:sldId id="312" r:id="rId36"/>
    <p:sldId id="313" r:id="rId37"/>
    <p:sldId id="344" r:id="rId38"/>
    <p:sldId id="345" r:id="rId39"/>
    <p:sldId id="34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DDC3B-247B-4EC5-A053-3238CCBA88A8}" v="11" dt="2022-09-14T16:44:03.833"/>
    <p1510:client id="{6ECBE8A7-E222-4183-B8DB-A2EC890B5CC6}" v="9" dt="2022-09-14T18:00:06.311"/>
    <p1510:client id="{F8766F8E-6DC7-4795-A02B-759CE4221BA3}" v="30" dt="2022-09-13T19:44:44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724" autoAdjust="0"/>
  </p:normalViewPr>
  <p:slideViewPr>
    <p:cSldViewPr snapToGrid="0">
      <p:cViewPr varScale="1">
        <p:scale>
          <a:sx n="78" d="100"/>
          <a:sy n="78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正明 三戸" userId="fbb19de1e3199ed1" providerId="LiveId" clId="{6ECBE8A7-E222-4183-B8DB-A2EC890B5CC6}"/>
    <pc:docChg chg="undo custSel addSld delSld modSld sldOrd">
      <pc:chgData name="正明 三戸" userId="fbb19de1e3199ed1" providerId="LiveId" clId="{6ECBE8A7-E222-4183-B8DB-A2EC890B5CC6}" dt="2022-09-14T18:00:44.520" v="950" actId="14100"/>
      <pc:docMkLst>
        <pc:docMk/>
      </pc:docMkLst>
      <pc:sldChg chg="modSp mod">
        <pc:chgData name="正明 三戸" userId="fbb19de1e3199ed1" providerId="LiveId" clId="{6ECBE8A7-E222-4183-B8DB-A2EC890B5CC6}" dt="2022-09-14T17:54:06.753" v="767" actId="20577"/>
        <pc:sldMkLst>
          <pc:docMk/>
          <pc:sldMk cId="1194794475" sldId="256"/>
        </pc:sldMkLst>
        <pc:spChg chg="mod">
          <ac:chgData name="正明 三戸" userId="fbb19de1e3199ed1" providerId="LiveId" clId="{6ECBE8A7-E222-4183-B8DB-A2EC890B5CC6}" dt="2022-09-14T17:54:06.753" v="767" actId="20577"/>
          <ac:spMkLst>
            <pc:docMk/>
            <pc:sldMk cId="1194794475" sldId="256"/>
            <ac:spMk id="22" creationId="{E8BB8FCE-017C-4809-ABD8-0EB0474503C3}"/>
          </ac:spMkLst>
        </pc:spChg>
      </pc:sldChg>
      <pc:sldChg chg="addSp delSp modSp mod">
        <pc:chgData name="正明 三戸" userId="fbb19de1e3199ed1" providerId="LiveId" clId="{6ECBE8A7-E222-4183-B8DB-A2EC890B5CC6}" dt="2022-09-14T17:59:39.231" v="901" actId="14100"/>
        <pc:sldMkLst>
          <pc:docMk/>
          <pc:sldMk cId="1181330046" sldId="313"/>
        </pc:sldMkLst>
        <pc:spChg chg="add del">
          <ac:chgData name="正明 三戸" userId="fbb19de1e3199ed1" providerId="LiveId" clId="{6ECBE8A7-E222-4183-B8DB-A2EC890B5CC6}" dt="2022-09-14T17:58:05.191" v="798" actId="22"/>
          <ac:spMkLst>
            <pc:docMk/>
            <pc:sldMk cId="1181330046" sldId="313"/>
            <ac:spMk id="3" creationId="{2138FE29-E618-CE41-23B7-742099B2D6F6}"/>
          </ac:spMkLst>
        </pc:spChg>
        <pc:spChg chg="add mod">
          <ac:chgData name="正明 三戸" userId="fbb19de1e3199ed1" providerId="LiveId" clId="{6ECBE8A7-E222-4183-B8DB-A2EC890B5CC6}" dt="2022-09-14T17:59:39.231" v="901" actId="14100"/>
          <ac:spMkLst>
            <pc:docMk/>
            <pc:sldMk cId="1181330046" sldId="313"/>
            <ac:spMk id="4" creationId="{38EBF1D8-41A7-AB1A-BDC3-2240F98F6439}"/>
          </ac:spMkLst>
        </pc:spChg>
      </pc:sldChg>
      <pc:sldChg chg="modSp mod ord">
        <pc:chgData name="正明 三戸" userId="fbb19de1e3199ed1" providerId="LiveId" clId="{6ECBE8A7-E222-4183-B8DB-A2EC890B5CC6}" dt="2022-09-14T17:57:05.255" v="796" actId="20577"/>
        <pc:sldMkLst>
          <pc:docMk/>
          <pc:sldMk cId="2935445071" sldId="314"/>
        </pc:sldMkLst>
        <pc:spChg chg="mod">
          <ac:chgData name="正明 三戸" userId="fbb19de1e3199ed1" providerId="LiveId" clId="{6ECBE8A7-E222-4183-B8DB-A2EC890B5CC6}" dt="2022-09-14T17:56:51.635" v="794" actId="1035"/>
          <ac:spMkLst>
            <pc:docMk/>
            <pc:sldMk cId="2935445071" sldId="314"/>
            <ac:spMk id="3" creationId="{EC2775CA-4C23-4970-9298-78C6D791A4B5}"/>
          </ac:spMkLst>
        </pc:spChg>
        <pc:spChg chg="mod">
          <ac:chgData name="正明 三戸" userId="fbb19de1e3199ed1" providerId="LiveId" clId="{6ECBE8A7-E222-4183-B8DB-A2EC890B5CC6}" dt="2022-09-14T17:57:05.255" v="796" actId="20577"/>
          <ac:spMkLst>
            <pc:docMk/>
            <pc:sldMk cId="2935445071" sldId="314"/>
            <ac:spMk id="5" creationId="{C1D585F9-1FA5-4ABF-B6D1-ED9219775210}"/>
          </ac:spMkLst>
        </pc:spChg>
      </pc:sldChg>
      <pc:sldChg chg="delSp modSp mod">
        <pc:chgData name="正明 三戸" userId="fbb19de1e3199ed1" providerId="LiveId" clId="{6ECBE8A7-E222-4183-B8DB-A2EC890B5CC6}" dt="2022-09-14T17:54:27.310" v="769" actId="5793"/>
        <pc:sldMkLst>
          <pc:docMk/>
          <pc:sldMk cId="1725442987" sldId="318"/>
        </pc:sldMkLst>
        <pc:spChg chg="mod">
          <ac:chgData name="正明 三戸" userId="fbb19de1e3199ed1" providerId="LiveId" clId="{6ECBE8A7-E222-4183-B8DB-A2EC890B5CC6}" dt="2022-09-14T17:54:27.310" v="769" actId="5793"/>
          <ac:spMkLst>
            <pc:docMk/>
            <pc:sldMk cId="1725442987" sldId="318"/>
            <ac:spMk id="6" creationId="{072EEE7B-3B7C-45FF-87C9-B7B08959F7CE}"/>
          </ac:spMkLst>
        </pc:spChg>
        <pc:picChg chg="del">
          <ac:chgData name="正明 三戸" userId="fbb19de1e3199ed1" providerId="LiveId" clId="{6ECBE8A7-E222-4183-B8DB-A2EC890B5CC6}" dt="2022-09-14T17:50:08.645" v="679" actId="478"/>
          <ac:picMkLst>
            <pc:docMk/>
            <pc:sldMk cId="1725442987" sldId="318"/>
            <ac:picMk id="4" creationId="{B010C603-95CE-0256-43C8-269E4D91C811}"/>
          </ac:picMkLst>
        </pc:picChg>
      </pc:sldChg>
      <pc:sldChg chg="addSp modSp mod">
        <pc:chgData name="正明 三戸" userId="fbb19de1e3199ed1" providerId="LiveId" clId="{6ECBE8A7-E222-4183-B8DB-A2EC890B5CC6}" dt="2022-09-14T17:22:12.089" v="149" actId="14100"/>
        <pc:sldMkLst>
          <pc:docMk/>
          <pc:sldMk cId="376547533" sldId="333"/>
        </pc:sldMkLst>
        <pc:spChg chg="add mod">
          <ac:chgData name="正明 三戸" userId="fbb19de1e3199ed1" providerId="LiveId" clId="{6ECBE8A7-E222-4183-B8DB-A2EC890B5CC6}" dt="2022-09-14T17:22:12.089" v="149" actId="14100"/>
          <ac:spMkLst>
            <pc:docMk/>
            <pc:sldMk cId="376547533" sldId="333"/>
            <ac:spMk id="2" creationId="{04401F08-0F61-37A2-E260-AC9FF2000C86}"/>
          </ac:spMkLst>
        </pc:spChg>
      </pc:sldChg>
      <pc:sldChg chg="addSp delSp del mod">
        <pc:chgData name="正明 三戸" userId="fbb19de1e3199ed1" providerId="LiveId" clId="{6ECBE8A7-E222-4183-B8DB-A2EC890B5CC6}" dt="2022-09-14T17:43:45.155" v="479" actId="2696"/>
        <pc:sldMkLst>
          <pc:docMk/>
          <pc:sldMk cId="664123656" sldId="334"/>
        </pc:sldMkLst>
        <pc:picChg chg="add">
          <ac:chgData name="正明 三戸" userId="fbb19de1e3199ed1" providerId="LiveId" clId="{6ECBE8A7-E222-4183-B8DB-A2EC890B5CC6}" dt="2022-09-14T17:24:01.801" v="151" actId="22"/>
          <ac:picMkLst>
            <pc:docMk/>
            <pc:sldMk cId="664123656" sldId="334"/>
            <ac:picMk id="3" creationId="{5953E75D-AD5D-7F1E-87E8-529D3ECCA607}"/>
          </ac:picMkLst>
        </pc:picChg>
        <pc:picChg chg="del">
          <ac:chgData name="正明 三戸" userId="fbb19de1e3199ed1" providerId="LiveId" clId="{6ECBE8A7-E222-4183-B8DB-A2EC890B5CC6}" dt="2022-09-14T17:23:59.921" v="150" actId="478"/>
          <ac:picMkLst>
            <pc:docMk/>
            <pc:sldMk cId="664123656" sldId="334"/>
            <ac:picMk id="5" creationId="{67DA5FDD-C65F-ED39-4FE7-1745B9172EA6}"/>
          </ac:picMkLst>
        </pc:picChg>
      </pc:sldChg>
      <pc:sldChg chg="addSp modSp mod">
        <pc:chgData name="正明 三戸" userId="fbb19de1e3199ed1" providerId="LiveId" clId="{6ECBE8A7-E222-4183-B8DB-A2EC890B5CC6}" dt="2022-09-14T18:00:44.520" v="950" actId="14100"/>
        <pc:sldMkLst>
          <pc:docMk/>
          <pc:sldMk cId="3741765659" sldId="344"/>
        </pc:sldMkLst>
        <pc:spChg chg="add mod">
          <ac:chgData name="正明 三戸" userId="fbb19de1e3199ed1" providerId="LiveId" clId="{6ECBE8A7-E222-4183-B8DB-A2EC890B5CC6}" dt="2022-09-14T18:00:44.520" v="950" actId="14100"/>
          <ac:spMkLst>
            <pc:docMk/>
            <pc:sldMk cId="3741765659" sldId="344"/>
            <ac:spMk id="2" creationId="{C3F13AD8-C45A-23C4-BA4C-33232D7F67CE}"/>
          </ac:spMkLst>
        </pc:spChg>
      </pc:sldChg>
      <pc:sldChg chg="delSp modSp mod">
        <pc:chgData name="正明 三戸" userId="fbb19de1e3199ed1" providerId="LiveId" clId="{6ECBE8A7-E222-4183-B8DB-A2EC890B5CC6}" dt="2022-09-14T17:52:38.559" v="735" actId="20577"/>
        <pc:sldMkLst>
          <pc:docMk/>
          <pc:sldMk cId="983180604" sldId="346"/>
        </pc:sldMkLst>
        <pc:spChg chg="mod">
          <ac:chgData name="正明 三戸" userId="fbb19de1e3199ed1" providerId="LiveId" clId="{6ECBE8A7-E222-4183-B8DB-A2EC890B5CC6}" dt="2022-09-14T17:47:34.476" v="660" actId="1037"/>
          <ac:spMkLst>
            <pc:docMk/>
            <pc:sldMk cId="983180604" sldId="346"/>
            <ac:spMk id="2" creationId="{12D87D61-C72C-185E-105A-EC37EEE6CB26}"/>
          </ac:spMkLst>
        </pc:spChg>
        <pc:spChg chg="mod">
          <ac:chgData name="正明 三戸" userId="fbb19de1e3199ed1" providerId="LiveId" clId="{6ECBE8A7-E222-4183-B8DB-A2EC890B5CC6}" dt="2022-09-14T17:46:23.289" v="513" actId="20577"/>
          <ac:spMkLst>
            <pc:docMk/>
            <pc:sldMk cId="983180604" sldId="346"/>
            <ac:spMk id="4" creationId="{6B1D517C-13CD-AB37-002D-A95B82757392}"/>
          </ac:spMkLst>
        </pc:spChg>
        <pc:spChg chg="mod">
          <ac:chgData name="正明 三戸" userId="fbb19de1e3199ed1" providerId="LiveId" clId="{6ECBE8A7-E222-4183-B8DB-A2EC890B5CC6}" dt="2022-09-14T17:52:38.559" v="735" actId="20577"/>
          <ac:spMkLst>
            <pc:docMk/>
            <pc:sldMk cId="983180604" sldId="346"/>
            <ac:spMk id="7" creationId="{85D9AE57-F75B-5B18-AF23-766E932062DE}"/>
          </ac:spMkLst>
        </pc:spChg>
        <pc:spChg chg="del">
          <ac:chgData name="正明 三戸" userId="fbb19de1e3199ed1" providerId="LiveId" clId="{6ECBE8A7-E222-4183-B8DB-A2EC890B5CC6}" dt="2022-09-14T17:46:54.403" v="514" actId="478"/>
          <ac:spMkLst>
            <pc:docMk/>
            <pc:sldMk cId="983180604" sldId="346"/>
            <ac:spMk id="10" creationId="{6FB64F9C-37EE-5B06-58DC-A87B15EEF659}"/>
          </ac:spMkLst>
        </pc:spChg>
        <pc:picChg chg="mod">
          <ac:chgData name="正明 三戸" userId="fbb19de1e3199ed1" providerId="LiveId" clId="{6ECBE8A7-E222-4183-B8DB-A2EC890B5CC6}" dt="2022-09-14T17:47:24.760" v="617" actId="1035"/>
          <ac:picMkLst>
            <pc:docMk/>
            <pc:sldMk cId="983180604" sldId="346"/>
            <ac:picMk id="3" creationId="{E8B7B7E5-6B51-8654-7AD2-DEDA7E89D18A}"/>
          </ac:picMkLst>
        </pc:picChg>
        <pc:picChg chg="mod">
          <ac:chgData name="正明 三戸" userId="fbb19de1e3199ed1" providerId="LiveId" clId="{6ECBE8A7-E222-4183-B8DB-A2EC890B5CC6}" dt="2022-09-14T17:47:14.290" v="573" actId="1036"/>
          <ac:picMkLst>
            <pc:docMk/>
            <pc:sldMk cId="983180604" sldId="346"/>
            <ac:picMk id="5" creationId="{145A69AC-65A2-E288-FB55-CF9629EDBB63}"/>
          </ac:picMkLst>
        </pc:picChg>
      </pc:sldChg>
      <pc:sldChg chg="addSp modSp add del mod">
        <pc:chgData name="正明 三戸" userId="fbb19de1e3199ed1" providerId="LiveId" clId="{6ECBE8A7-E222-4183-B8DB-A2EC890B5CC6}" dt="2022-09-14T17:43:36.908" v="478" actId="2696"/>
        <pc:sldMkLst>
          <pc:docMk/>
          <pc:sldMk cId="739419016" sldId="347"/>
        </pc:sldMkLst>
        <pc:spChg chg="add mod">
          <ac:chgData name="正明 三戸" userId="fbb19de1e3199ed1" providerId="LiveId" clId="{6ECBE8A7-E222-4183-B8DB-A2EC890B5CC6}" dt="2022-09-14T17:35:24.590" v="241" actId="14100"/>
          <ac:spMkLst>
            <pc:docMk/>
            <pc:sldMk cId="739419016" sldId="347"/>
            <ac:spMk id="2" creationId="{719FB3CE-F21A-DC34-CC76-9A9E531B899B}"/>
          </ac:spMkLst>
        </pc:spChg>
      </pc:sldChg>
      <pc:sldChg chg="addSp delSp modSp add mod">
        <pc:chgData name="正明 三戸" userId="fbb19de1e3199ed1" providerId="LiveId" clId="{6ECBE8A7-E222-4183-B8DB-A2EC890B5CC6}" dt="2022-09-14T17:35:49.897" v="242"/>
        <pc:sldMkLst>
          <pc:docMk/>
          <pc:sldMk cId="276994337" sldId="348"/>
        </pc:sldMkLst>
        <pc:spChg chg="add mod">
          <ac:chgData name="正明 三戸" userId="fbb19de1e3199ed1" providerId="LiveId" clId="{6ECBE8A7-E222-4183-B8DB-A2EC890B5CC6}" dt="2022-09-14T17:35:49.897" v="242"/>
          <ac:spMkLst>
            <pc:docMk/>
            <pc:sldMk cId="276994337" sldId="348"/>
            <ac:spMk id="5" creationId="{D4275E6F-8C46-1303-2B6E-CE142147364D}"/>
          </ac:spMkLst>
        </pc:spChg>
        <pc:picChg chg="del">
          <ac:chgData name="正明 三戸" userId="fbb19de1e3199ed1" providerId="LiveId" clId="{6ECBE8A7-E222-4183-B8DB-A2EC890B5CC6}" dt="2022-09-14T17:25:06.893" v="154" actId="478"/>
          <ac:picMkLst>
            <pc:docMk/>
            <pc:sldMk cId="276994337" sldId="348"/>
            <ac:picMk id="3" creationId="{5953E75D-AD5D-7F1E-87E8-529D3ECCA607}"/>
          </ac:picMkLst>
        </pc:picChg>
        <pc:picChg chg="add">
          <ac:chgData name="正明 三戸" userId="fbb19de1e3199ed1" providerId="LiveId" clId="{6ECBE8A7-E222-4183-B8DB-A2EC890B5CC6}" dt="2022-09-14T17:25:16.110" v="155" actId="22"/>
          <ac:picMkLst>
            <pc:docMk/>
            <pc:sldMk cId="276994337" sldId="348"/>
            <ac:picMk id="4" creationId="{9782AAC9-E872-6AB7-500A-05641DDE78F5}"/>
          </ac:picMkLst>
        </pc:picChg>
      </pc:sldChg>
      <pc:sldChg chg="addSp delSp modSp add mod">
        <pc:chgData name="正明 三戸" userId="fbb19de1e3199ed1" providerId="LiveId" clId="{6ECBE8A7-E222-4183-B8DB-A2EC890B5CC6}" dt="2022-09-14T17:49:29.251" v="678" actId="313"/>
        <pc:sldMkLst>
          <pc:docMk/>
          <pc:sldMk cId="265898988" sldId="349"/>
        </pc:sldMkLst>
        <pc:spChg chg="add mod">
          <ac:chgData name="正明 三戸" userId="fbb19de1e3199ed1" providerId="LiveId" clId="{6ECBE8A7-E222-4183-B8DB-A2EC890B5CC6}" dt="2022-09-14T17:49:29.251" v="678" actId="313"/>
          <ac:spMkLst>
            <pc:docMk/>
            <pc:sldMk cId="265898988" sldId="349"/>
            <ac:spMk id="5" creationId="{124A2A26-207B-DC33-1886-2645EA321218}"/>
          </ac:spMkLst>
        </pc:spChg>
        <pc:picChg chg="add mod">
          <ac:chgData name="正明 三戸" userId="fbb19de1e3199ed1" providerId="LiveId" clId="{6ECBE8A7-E222-4183-B8DB-A2EC890B5CC6}" dt="2022-09-14T17:48:30.730" v="667" actId="1076"/>
          <ac:picMkLst>
            <pc:docMk/>
            <pc:sldMk cId="265898988" sldId="349"/>
            <ac:picMk id="3" creationId="{C885A492-84D4-78A8-2510-534386FEE369}"/>
          </ac:picMkLst>
        </pc:picChg>
        <pc:picChg chg="del">
          <ac:chgData name="正明 三戸" userId="fbb19de1e3199ed1" providerId="LiveId" clId="{6ECBE8A7-E222-4183-B8DB-A2EC890B5CC6}" dt="2022-09-14T17:26:36.041" v="158" actId="478"/>
          <ac:picMkLst>
            <pc:docMk/>
            <pc:sldMk cId="265898988" sldId="349"/>
            <ac:picMk id="4" creationId="{9782AAC9-E872-6AB7-500A-05641DDE78F5}"/>
          </ac:picMkLst>
        </pc:picChg>
      </pc:sldChg>
      <pc:sldChg chg="addSp delSp modSp add mod">
        <pc:chgData name="正明 三戸" userId="fbb19de1e3199ed1" providerId="LiveId" clId="{6ECBE8A7-E222-4183-B8DB-A2EC890B5CC6}" dt="2022-09-14T17:37:51.380" v="331" actId="20577"/>
        <pc:sldMkLst>
          <pc:docMk/>
          <pc:sldMk cId="3755382045" sldId="350"/>
        </pc:sldMkLst>
        <pc:spChg chg="add mod">
          <ac:chgData name="正明 三戸" userId="fbb19de1e3199ed1" providerId="LiveId" clId="{6ECBE8A7-E222-4183-B8DB-A2EC890B5CC6}" dt="2022-09-14T17:37:51.380" v="331" actId="20577"/>
          <ac:spMkLst>
            <pc:docMk/>
            <pc:sldMk cId="3755382045" sldId="350"/>
            <ac:spMk id="5" creationId="{CBA0B4F5-1C5E-B316-798F-D2E68260971B}"/>
          </ac:spMkLst>
        </pc:spChg>
        <pc:picChg chg="add">
          <ac:chgData name="正明 三戸" userId="fbb19de1e3199ed1" providerId="LiveId" clId="{6ECBE8A7-E222-4183-B8DB-A2EC890B5CC6}" dt="2022-09-14T17:27:33.905" v="162" actId="22"/>
          <ac:picMkLst>
            <pc:docMk/>
            <pc:sldMk cId="3755382045" sldId="350"/>
            <ac:picMk id="3" creationId="{AD69C991-7C9B-A90C-1AB4-52ECC06AF016}"/>
          </ac:picMkLst>
        </pc:picChg>
        <pc:picChg chg="del">
          <ac:chgData name="正明 三戸" userId="fbb19de1e3199ed1" providerId="LiveId" clId="{6ECBE8A7-E222-4183-B8DB-A2EC890B5CC6}" dt="2022-09-14T17:26:37.912" v="159" actId="478"/>
          <ac:picMkLst>
            <pc:docMk/>
            <pc:sldMk cId="3755382045" sldId="350"/>
            <ac:picMk id="4" creationId="{9782AAC9-E872-6AB7-500A-05641DDE78F5}"/>
          </ac:picMkLst>
        </pc:picChg>
      </pc:sldChg>
      <pc:sldChg chg="addSp modSp add mod">
        <pc:chgData name="正明 三戸" userId="fbb19de1e3199ed1" providerId="LiveId" clId="{6ECBE8A7-E222-4183-B8DB-A2EC890B5CC6}" dt="2022-09-14T17:38:33.623" v="358" actId="14100"/>
        <pc:sldMkLst>
          <pc:docMk/>
          <pc:sldMk cId="2518306217" sldId="351"/>
        </pc:sldMkLst>
        <pc:spChg chg="add mod">
          <ac:chgData name="正明 三戸" userId="fbb19de1e3199ed1" providerId="LiveId" clId="{6ECBE8A7-E222-4183-B8DB-A2EC890B5CC6}" dt="2022-09-14T17:38:33.623" v="358" actId="14100"/>
          <ac:spMkLst>
            <pc:docMk/>
            <pc:sldMk cId="2518306217" sldId="351"/>
            <ac:spMk id="4" creationId="{3E13D80F-239C-FA02-5B24-F0FA67DD3F1E}"/>
          </ac:spMkLst>
        </pc:spChg>
        <pc:picChg chg="add">
          <ac:chgData name="正明 三戸" userId="fbb19de1e3199ed1" providerId="LiveId" clId="{6ECBE8A7-E222-4183-B8DB-A2EC890B5CC6}" dt="2022-09-14T17:28:44.703" v="166" actId="22"/>
          <ac:picMkLst>
            <pc:docMk/>
            <pc:sldMk cId="2518306217" sldId="351"/>
            <ac:picMk id="3" creationId="{68035257-CA6A-A8D1-F891-FE9A32DF030C}"/>
          </ac:picMkLst>
        </pc:picChg>
      </pc:sldChg>
      <pc:sldChg chg="addSp modSp add mod">
        <pc:chgData name="正明 三戸" userId="fbb19de1e3199ed1" providerId="LiveId" clId="{6ECBE8A7-E222-4183-B8DB-A2EC890B5CC6}" dt="2022-09-14T17:49:09.363" v="674" actId="313"/>
        <pc:sldMkLst>
          <pc:docMk/>
          <pc:sldMk cId="1787647758" sldId="352"/>
        </pc:sldMkLst>
        <pc:spChg chg="add mod">
          <ac:chgData name="正明 三戸" userId="fbb19de1e3199ed1" providerId="LiveId" clId="{6ECBE8A7-E222-4183-B8DB-A2EC890B5CC6}" dt="2022-09-14T17:49:09.363" v="674" actId="313"/>
          <ac:spMkLst>
            <pc:docMk/>
            <pc:sldMk cId="1787647758" sldId="352"/>
            <ac:spMk id="4" creationId="{6061A317-33B1-A4E6-C2B8-804E3D15A593}"/>
          </ac:spMkLst>
        </pc:spChg>
        <pc:picChg chg="add mod">
          <ac:chgData name="正明 三戸" userId="fbb19de1e3199ed1" providerId="LiveId" clId="{6ECBE8A7-E222-4183-B8DB-A2EC890B5CC6}" dt="2022-09-14T17:38:46.336" v="362" actId="1076"/>
          <ac:picMkLst>
            <pc:docMk/>
            <pc:sldMk cId="1787647758" sldId="352"/>
            <ac:picMk id="3" creationId="{4634ED63-9119-AD59-6765-1F9CD09F217C}"/>
          </ac:picMkLst>
        </pc:picChg>
      </pc:sldChg>
      <pc:sldChg chg="add del">
        <pc:chgData name="正明 三戸" userId="fbb19de1e3199ed1" providerId="LiveId" clId="{6ECBE8A7-E222-4183-B8DB-A2EC890B5CC6}" dt="2022-09-14T17:41:00.590" v="477" actId="2696"/>
        <pc:sldMkLst>
          <pc:docMk/>
          <pc:sldMk cId="3009303434" sldId="353"/>
        </pc:sldMkLst>
      </pc:sldChg>
      <pc:sldChg chg="add del replId">
        <pc:chgData name="正明 三戸" userId="fbb19de1e3199ed1" providerId="LiveId" clId="{6ECBE8A7-E222-4183-B8DB-A2EC890B5CC6}" dt="2022-09-14T17:41:00.590" v="477" actId="2696"/>
        <pc:sldMkLst>
          <pc:docMk/>
          <pc:sldMk cId="3625842399" sldId="354"/>
        </pc:sldMkLst>
      </pc:sldChg>
      <pc:sldChg chg="add del">
        <pc:chgData name="正明 三戸" userId="fbb19de1e3199ed1" providerId="LiveId" clId="{6ECBE8A7-E222-4183-B8DB-A2EC890B5CC6}" dt="2022-09-14T17:41:00.590" v="477" actId="2696"/>
        <pc:sldMkLst>
          <pc:docMk/>
          <pc:sldMk cId="2705778648" sldId="355"/>
        </pc:sldMkLst>
      </pc:sldChg>
      <pc:sldChg chg="add del replId">
        <pc:chgData name="正明 三戸" userId="fbb19de1e3199ed1" providerId="LiveId" clId="{6ECBE8A7-E222-4183-B8DB-A2EC890B5CC6}" dt="2022-09-14T17:41:00.590" v="477" actId="2696"/>
        <pc:sldMkLst>
          <pc:docMk/>
          <pc:sldMk cId="2085147397" sldId="356"/>
        </pc:sldMkLst>
      </pc:sldChg>
      <pc:sldChg chg="add del replId">
        <pc:chgData name="正明 三戸" userId="fbb19de1e3199ed1" providerId="LiveId" clId="{6ECBE8A7-E222-4183-B8DB-A2EC890B5CC6}" dt="2022-09-14T17:41:00.590" v="477" actId="2696"/>
        <pc:sldMkLst>
          <pc:docMk/>
          <pc:sldMk cId="2626246536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63F2-0DFF-4FE0-A01E-95FD0E4829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925FD-474F-4ADA-B37A-8007E3F8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2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2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6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5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3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6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2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8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925FD-474F-4ADA-B37A-8007E3F8AD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9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83B9-7018-4E6D-B57F-F91BF6FD2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8BA67-6F08-4494-9CB2-45C1106EE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703E4-4B1B-4B55-8A94-64671B5B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5547-485C-4D2B-BF38-A0CC52FD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0329B-DFBC-4D08-A1CD-BFD7C820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7A44-03DE-4F2B-9894-A86FFF6A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97DC8-F6B6-4FAE-ABDD-3FDFAF4C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6AD9-6350-44EB-907A-260B4E5F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9B984-5CF6-4FC6-A6B3-DDC75722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9CA-CA22-47CE-A456-FD38D042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ECF426-7238-475E-8317-8DDF16797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EEF2F-31F9-4891-8DD3-6E36216E9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C40F-F5FD-4034-A781-6272A1E5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5BB9-AA4F-467E-810E-7E2284B9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587AC-3FF6-4DD3-9AF4-E9EAB3F0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69B9-A631-446F-BF27-A66A1564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60E4-09EF-4B4B-89F9-4D4208ED9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7B5A9-7F3B-4777-B0BC-587B5485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E909-E4AB-418C-9B1F-1776B1CF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0483-9B11-44D6-BA0E-B4ECE945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A03E-B94D-49DF-8737-8D343F62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C2408-10A4-457D-9306-3A7A02B33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6524-A0BD-4D38-A3FB-2FDBBB56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69626-4085-4695-9AD3-829FA2F0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C48F2-0C8C-4833-B8A5-FFC2ABF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3339-7241-47C4-B380-7457F0AE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CC64-72EC-4D11-A3EB-4A85B79E3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96746-FE22-4F0B-8CBE-66C6F5216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ABD06-FB20-489E-BF8B-4F911381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E5F5B-F63B-484A-9CB6-7AB90963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5924D-5B6A-41CF-A1D9-1B327C2B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C12B-2549-4B0D-93C7-783A1320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A3760-9D8A-4400-B6C8-E11EDDCE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82C36-AC4E-4D2F-97EC-E3BA2611C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BF5DA-AA37-4A09-AC96-3197CEEE0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672CB4-3B7A-4B18-A0CB-726491124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38045-61F9-44A3-9700-EA6CAC4B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04E9D-1F19-49A3-9E3B-1BC5A4A5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303A8-8839-446F-BD2C-E93AB79C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FDF4-09CA-47C4-85A6-F3489EB1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BFF72-68C6-47A3-847C-CDAA1346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E5905-B339-465C-984D-D22B1C01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FED7C-EF53-4D7C-B203-F84D52D4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B5E2A-1C36-4052-9D39-271B69B0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19DD3-8097-48CE-89A9-9429E9D6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0A035-3183-46BF-8C6A-A0D4CA77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EF37-D44F-426B-88E5-383400CC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B061-BBF5-4391-8C2A-7FEB2C00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18F95-D38C-4E87-96A6-B251459F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B687D-FE34-4C57-9867-42243BDF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307E1-21A5-4C92-9E4E-F4DAF5F2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9E86-D219-4825-90BF-928A12D2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3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D954-539C-4E78-AC09-87F90E34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E0D8B-F6A0-4761-B3E3-E575DCBA3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B5351-188D-41D0-83CB-FCCB719C2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DF825-2663-46F2-A9B8-8B4F4CD7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9DA79-23B0-4EE4-A820-9D40BB28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96584-7A2F-42FF-A2A3-80C51C1D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D9ADB-31F0-47C9-86A1-74764CE8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3E462-5BF0-4F50-8038-E63493EB3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3E552-2E9B-4A5F-A361-82322EF8D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4EE5-2A51-43C1-8B9B-35776EDB8DE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D9DB1-BBE3-43F1-B49B-CE23A4FFB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67BCD-1E2C-4867-A7C9-E3EF419ED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2FAB-ED28-43BD-A468-A806DDC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rxreinvented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26" Type="http://schemas.openxmlformats.org/officeDocument/2006/relationships/image" Target="../media/image48.sv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24" Type="http://schemas.openxmlformats.org/officeDocument/2006/relationships/image" Target="../media/image46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44.svg"/><Relationship Id="rId27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54.pn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5" Type="http://schemas.openxmlformats.org/officeDocument/2006/relationships/image" Target="../media/image46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24" Type="http://schemas.openxmlformats.org/officeDocument/2006/relationships/image" Target="../media/image45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rabkin@montessorirecordsxpres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gieramirez86@gmail.com" TargetMode="External"/><Relationship Id="rId5" Type="http://schemas.openxmlformats.org/officeDocument/2006/relationships/hyperlink" Target="mailto:mm99now@gmail.com" TargetMode="External"/><Relationship Id="rId4" Type="http://schemas.openxmlformats.org/officeDocument/2006/relationships/hyperlink" Target="mailto:admissions@montessoriglobalri.com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263769" y="560881"/>
            <a:ext cx="1154353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Contents: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B8FCE-017C-4809-ABD8-0EB0474503C3}"/>
              </a:ext>
            </a:extLst>
          </p:cNvPr>
          <p:cNvSpPr txBox="1"/>
          <p:nvPr/>
        </p:nvSpPr>
        <p:spPr>
          <a:xfrm>
            <a:off x="3214548" y="1818967"/>
            <a:ext cx="6735698" cy="349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a typeface="+mj-ea"/>
                <a:cs typeface="+mj-cs"/>
              </a:rPr>
              <a:t>Montessori Record Xpress (MRX)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a typeface="+mj-ea"/>
                <a:cs typeface="+mj-cs"/>
              </a:rPr>
              <a:t>What’s MRX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Why MRX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222222"/>
                </a:solidFill>
                <a:ea typeface="+mj-ea"/>
                <a:cs typeface="+mj-cs"/>
              </a:rPr>
              <a:t>How to login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222222"/>
                </a:solidFill>
                <a:ea typeface="+mj-ea"/>
                <a:cs typeface="+mj-cs"/>
              </a:rPr>
              <a:t>How to see the cumulative report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ea typeface="+mj-ea"/>
                <a:cs typeface="+mj-cs"/>
              </a:rPr>
              <a:t>Student Activity &amp; Video Library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222222"/>
                </a:solidFill>
                <a:ea typeface="+mj-ea"/>
                <a:cs typeface="+mj-cs"/>
              </a:rPr>
              <a:t>Contact and Support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kern="1200" dirty="0">
                <a:solidFill>
                  <a:schemeClr val="tx1"/>
                </a:solidFill>
                <a:ea typeface="+mj-ea"/>
                <a:cs typeface="+mj-cs"/>
              </a:rPr>
              <a:t>MRX </a:t>
            </a:r>
            <a:r>
              <a:rPr lang="en-US" sz="3200" dirty="0">
                <a:ea typeface="+mj-ea"/>
                <a:cs typeface="+mj-cs"/>
              </a:rPr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7B7E5-6B51-8654-7AD2-DEDA7E89D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822" y="5262660"/>
            <a:ext cx="1470787" cy="1348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A69AC-65A2-E288-FB55-CF9629EDB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338" y="5439509"/>
            <a:ext cx="854163" cy="1099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B64F9C-37EE-5B06-58DC-A87B15EEF659}"/>
              </a:ext>
            </a:extLst>
          </p:cNvPr>
          <p:cNvSpPr txBox="1"/>
          <p:nvPr/>
        </p:nvSpPr>
        <p:spPr>
          <a:xfrm>
            <a:off x="2989943" y="5700215"/>
            <a:ext cx="648788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&lt;Prepared by: MGRI Parent MRX Liaison&gt;</a:t>
            </a:r>
          </a:p>
        </p:txBody>
      </p:sp>
    </p:spTree>
    <p:extLst>
      <p:ext uri="{BB962C8B-B14F-4D97-AF65-F5344CB8AC3E}">
        <p14:creationId xmlns:p14="http://schemas.microsoft.com/office/powerpoint/2010/main" val="119479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0AA2B-C305-431C-BEC5-9A959782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63E1CD-1D0F-4B0F-996C-89ED9860CD36}"/>
              </a:ext>
            </a:extLst>
          </p:cNvPr>
          <p:cNvSpPr/>
          <p:nvPr/>
        </p:nvSpPr>
        <p:spPr>
          <a:xfrm>
            <a:off x="7732450" y="4714042"/>
            <a:ext cx="2787589" cy="4350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00CB43B8-84DB-4EF0-A237-25F095D4B41E}"/>
              </a:ext>
            </a:extLst>
          </p:cNvPr>
          <p:cNvSpPr/>
          <p:nvPr/>
        </p:nvSpPr>
        <p:spPr>
          <a:xfrm>
            <a:off x="10520039" y="4323336"/>
            <a:ext cx="1029809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50571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B2078-AC1D-4202-8E0F-0F5598F3C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8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B2078-AC1D-4202-8E0F-0F5598F3C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E38E31A-91EB-48B1-B984-EDDD6D4C5E0D}"/>
              </a:ext>
            </a:extLst>
          </p:cNvPr>
          <p:cNvSpPr/>
          <p:nvPr/>
        </p:nvSpPr>
        <p:spPr>
          <a:xfrm>
            <a:off x="3451564" y="1615735"/>
            <a:ext cx="2034836" cy="1526959"/>
          </a:xfrm>
          <a:prstGeom prst="wedgeRectCallout">
            <a:avLst>
              <a:gd name="adj1" fmla="val 66672"/>
              <a:gd name="adj2" fmla="val 670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Login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Complete!</a:t>
            </a:r>
          </a:p>
        </p:txBody>
      </p:sp>
    </p:spTree>
    <p:extLst>
      <p:ext uri="{BB962C8B-B14F-4D97-AF65-F5344CB8AC3E}">
        <p14:creationId xmlns:p14="http://schemas.microsoft.com/office/powerpoint/2010/main" val="387797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2775CA-4C23-4970-9298-78C6D791A4B5}"/>
              </a:ext>
            </a:extLst>
          </p:cNvPr>
          <p:cNvSpPr txBox="1"/>
          <p:nvPr/>
        </p:nvSpPr>
        <p:spPr>
          <a:xfrm>
            <a:off x="900259" y="2009057"/>
            <a:ext cx="10718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Visit </a:t>
            </a:r>
            <a:r>
              <a:rPr lang="en-US" sz="2800" b="0" i="0" dirty="0">
                <a:solidFill>
                  <a:srgbClr val="1155CC"/>
                </a:solidFill>
                <a:effectLst/>
                <a:latin typeface="Roboto" panose="02000000000000000000" pitchFamily="2" charset="0"/>
                <a:hlinkClick r:id="rId2"/>
              </a:rPr>
              <a:t>MRXreinvented.com</a:t>
            </a:r>
            <a:endParaRPr lang="en-US" sz="2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Click "Parent" on the right.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Below the Password field, click "Forget login ID/password?".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Roboto" panose="02000000000000000000" pitchFamily="2" charset="0"/>
              </a:rPr>
              <a:t>Follow the instruction</a:t>
            </a:r>
            <a:endParaRPr lang="en-US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Enter the password you would like.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Click "Back to login".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585F9-1FA5-4ABF-B6D1-ED9219775210}"/>
              </a:ext>
            </a:extLst>
          </p:cNvPr>
          <p:cNvSpPr txBox="1"/>
          <p:nvPr/>
        </p:nvSpPr>
        <p:spPr>
          <a:xfrm>
            <a:off x="406466" y="339596"/>
            <a:ext cx="11705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800" dirty="0">
                <a:solidFill>
                  <a:srgbClr val="000000"/>
                </a:solidFill>
                <a:latin typeface="Roboto" panose="02000000000000000000" pitchFamily="2" charset="0"/>
              </a:rPr>
              <a:t>[To S</a:t>
            </a:r>
            <a:r>
              <a:rPr lang="en-US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 or Change Password]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D67F4-0387-4D7F-8043-23B9175509CD}"/>
              </a:ext>
            </a:extLst>
          </p:cNvPr>
          <p:cNvSpPr txBox="1"/>
          <p:nvPr/>
        </p:nvSpPr>
        <p:spPr>
          <a:xfrm>
            <a:off x="279662" y="5403458"/>
            <a:ext cx="116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These steps will come in handy if in the future you forget your password!</a:t>
            </a:r>
          </a:p>
        </p:txBody>
      </p:sp>
    </p:spTree>
    <p:extLst>
      <p:ext uri="{BB962C8B-B14F-4D97-AF65-F5344CB8AC3E}">
        <p14:creationId xmlns:p14="http://schemas.microsoft.com/office/powerpoint/2010/main" val="293544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378510" y="357824"/>
            <a:ext cx="11425669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Cumulative (Progress) Report</a:t>
            </a:r>
          </a:p>
        </p:txBody>
      </p:sp>
      <p:pic>
        <p:nvPicPr>
          <p:cNvPr id="3" name="Graphic 2" descr="Abacus outline">
            <a:extLst>
              <a:ext uri="{FF2B5EF4-FFF2-40B4-BE49-F238E27FC236}">
                <a16:creationId xmlns:a16="http://schemas.microsoft.com/office/drawing/2014/main" id="{6E265EF3-BE83-4F8A-AD9A-AC346A549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766" y="2520942"/>
            <a:ext cx="1176375" cy="1176375"/>
          </a:xfrm>
          <a:prstGeom prst="rect">
            <a:avLst/>
          </a:prstGeom>
        </p:spPr>
      </p:pic>
      <p:pic>
        <p:nvPicPr>
          <p:cNvPr id="14" name="Graphic 13" descr="Microscope outline">
            <a:extLst>
              <a:ext uri="{FF2B5EF4-FFF2-40B4-BE49-F238E27FC236}">
                <a16:creationId xmlns:a16="http://schemas.microsoft.com/office/drawing/2014/main" id="{052F8BD1-950E-487C-918D-0FEF3D61C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900" y="2638424"/>
            <a:ext cx="914400" cy="914400"/>
          </a:xfrm>
          <a:prstGeom prst="rect">
            <a:avLst/>
          </a:prstGeom>
        </p:spPr>
      </p:pic>
      <p:pic>
        <p:nvPicPr>
          <p:cNvPr id="16" name="Graphic 15" descr="Tree With Roots outline">
            <a:extLst>
              <a:ext uri="{FF2B5EF4-FFF2-40B4-BE49-F238E27FC236}">
                <a16:creationId xmlns:a16="http://schemas.microsoft.com/office/drawing/2014/main" id="{C17CA017-8C68-4346-B8BF-57A9F544E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3300" y="2520942"/>
            <a:ext cx="914400" cy="914400"/>
          </a:xfrm>
          <a:prstGeom prst="rect">
            <a:avLst/>
          </a:prstGeom>
        </p:spPr>
      </p:pic>
      <p:pic>
        <p:nvPicPr>
          <p:cNvPr id="21" name="Graphic 20" descr="Solar system outline">
            <a:extLst>
              <a:ext uri="{FF2B5EF4-FFF2-40B4-BE49-F238E27FC236}">
                <a16:creationId xmlns:a16="http://schemas.microsoft.com/office/drawing/2014/main" id="{7F9D135D-88AB-401E-BC22-78BCBEB2C3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5776" y="2520942"/>
            <a:ext cx="914400" cy="914400"/>
          </a:xfrm>
          <a:prstGeom prst="rect">
            <a:avLst/>
          </a:prstGeom>
        </p:spPr>
      </p:pic>
      <p:pic>
        <p:nvPicPr>
          <p:cNvPr id="27" name="Graphic 26" descr="Flask outline">
            <a:extLst>
              <a:ext uri="{FF2B5EF4-FFF2-40B4-BE49-F238E27FC236}">
                <a16:creationId xmlns:a16="http://schemas.microsoft.com/office/drawing/2014/main" id="{AEDE2FB8-97AE-456F-B979-8F966BCF57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66881" y="5320158"/>
            <a:ext cx="914400" cy="914400"/>
          </a:xfrm>
          <a:prstGeom prst="rect">
            <a:avLst/>
          </a:prstGeom>
        </p:spPr>
      </p:pic>
      <p:pic>
        <p:nvPicPr>
          <p:cNvPr id="29" name="Graphic 28" descr="Telescope outline">
            <a:extLst>
              <a:ext uri="{FF2B5EF4-FFF2-40B4-BE49-F238E27FC236}">
                <a16:creationId xmlns:a16="http://schemas.microsoft.com/office/drawing/2014/main" id="{CD77FC37-A8B4-40E1-B16E-0EEE024FF1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95776" y="5320158"/>
            <a:ext cx="914400" cy="914400"/>
          </a:xfrm>
          <a:prstGeom prst="rect">
            <a:avLst/>
          </a:prstGeom>
        </p:spPr>
      </p:pic>
      <p:pic>
        <p:nvPicPr>
          <p:cNvPr id="31" name="Graphic 30" descr="Chemicals outline">
            <a:extLst>
              <a:ext uri="{FF2B5EF4-FFF2-40B4-BE49-F238E27FC236}">
                <a16:creationId xmlns:a16="http://schemas.microsoft.com/office/drawing/2014/main" id="{DF716AED-6579-46BD-BD5A-9C100CF9B9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50436" y="4058787"/>
            <a:ext cx="914400" cy="914400"/>
          </a:xfrm>
          <a:prstGeom prst="rect">
            <a:avLst/>
          </a:prstGeom>
        </p:spPr>
      </p:pic>
      <p:pic>
        <p:nvPicPr>
          <p:cNvPr id="33" name="Graphic 32" descr="Orca outline">
            <a:extLst>
              <a:ext uri="{FF2B5EF4-FFF2-40B4-BE49-F238E27FC236}">
                <a16:creationId xmlns:a16="http://schemas.microsoft.com/office/drawing/2014/main" id="{DDCF632F-281C-496E-B77B-9EDF2FFCB7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63300" y="3929061"/>
            <a:ext cx="914400" cy="914400"/>
          </a:xfrm>
          <a:prstGeom prst="rect">
            <a:avLst/>
          </a:prstGeom>
        </p:spPr>
      </p:pic>
      <p:pic>
        <p:nvPicPr>
          <p:cNvPr id="35" name="Graphic 34" descr="Nerve outline">
            <a:extLst>
              <a:ext uri="{FF2B5EF4-FFF2-40B4-BE49-F238E27FC236}">
                <a16:creationId xmlns:a16="http://schemas.microsoft.com/office/drawing/2014/main" id="{A12E5810-8A08-41DA-9A47-97AB00B325B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63300" y="5320158"/>
            <a:ext cx="914400" cy="914400"/>
          </a:xfrm>
          <a:prstGeom prst="rect">
            <a:avLst/>
          </a:prstGeom>
        </p:spPr>
      </p:pic>
      <p:pic>
        <p:nvPicPr>
          <p:cNvPr id="39" name="Graphic 38" descr="Globe outline">
            <a:extLst>
              <a:ext uri="{FF2B5EF4-FFF2-40B4-BE49-F238E27FC236}">
                <a16:creationId xmlns:a16="http://schemas.microsoft.com/office/drawing/2014/main" id="{8E0E38F2-0755-416B-82D3-F39B55A1BF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14694" y="3893232"/>
            <a:ext cx="914400" cy="914400"/>
          </a:xfrm>
          <a:prstGeom prst="rect">
            <a:avLst/>
          </a:prstGeom>
        </p:spPr>
      </p:pic>
      <p:pic>
        <p:nvPicPr>
          <p:cNvPr id="41" name="Graphic 40" descr="Cone outline">
            <a:extLst>
              <a:ext uri="{FF2B5EF4-FFF2-40B4-BE49-F238E27FC236}">
                <a16:creationId xmlns:a16="http://schemas.microsoft.com/office/drawing/2014/main" id="{A941641C-6899-4C27-AF28-0663D5749B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52478" y="5320158"/>
            <a:ext cx="914400" cy="914400"/>
          </a:xfrm>
          <a:prstGeom prst="rect">
            <a:avLst/>
          </a:prstGeom>
        </p:spPr>
      </p:pic>
      <p:pic>
        <p:nvPicPr>
          <p:cNvPr id="45" name="Graphic 44" descr="Mathematics outline">
            <a:extLst>
              <a:ext uri="{FF2B5EF4-FFF2-40B4-BE49-F238E27FC236}">
                <a16:creationId xmlns:a16="http://schemas.microsoft.com/office/drawing/2014/main" id="{486800C3-63F2-45A6-859B-BA00FE184C3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5367" y="4085798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C3440-8AE8-997C-73C2-F2B9DF88220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927515" y="1298350"/>
            <a:ext cx="4327658" cy="55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378510" y="357824"/>
            <a:ext cx="11425669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Cumulative (Progress)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256CD-DD62-9799-77BF-B28C2B3CB876}"/>
              </a:ext>
            </a:extLst>
          </p:cNvPr>
          <p:cNvSpPr txBox="1"/>
          <p:nvPr/>
        </p:nvSpPr>
        <p:spPr>
          <a:xfrm>
            <a:off x="481200" y="2504593"/>
            <a:ext cx="114256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01F1E"/>
                </a:solidFill>
              </a:rPr>
              <a:t>Most comprehensive and up-to-date </a:t>
            </a:r>
            <a:r>
              <a:rPr lang="en-US" sz="3200" b="0" i="0" dirty="0">
                <a:solidFill>
                  <a:srgbClr val="201F1E"/>
                </a:solidFill>
                <a:effectLst/>
              </a:rPr>
              <a:t>academic report</a:t>
            </a:r>
          </a:p>
          <a:p>
            <a:pPr algn="l"/>
            <a:endParaRPr lang="en-US" sz="3200" dirty="0">
              <a:solidFill>
                <a:srgbClr val="201F1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1F1E"/>
                </a:solidFill>
                <a:effectLst/>
              </a:rPr>
              <a:t>It is highly suggested parents go there</a:t>
            </a:r>
            <a:r>
              <a:rPr lang="en-US" sz="3200" dirty="0">
                <a:solidFill>
                  <a:srgbClr val="201F1E"/>
                </a:solidFill>
              </a:rPr>
              <a:t> and </a:t>
            </a:r>
            <a:r>
              <a:rPr lang="en-US" sz="3200" b="0" i="0" dirty="0">
                <a:solidFill>
                  <a:srgbClr val="201F1E"/>
                </a:solidFill>
                <a:effectLst/>
              </a:rPr>
              <a:t>see:</a:t>
            </a:r>
          </a:p>
          <a:p>
            <a:pPr algn="l"/>
            <a:r>
              <a:rPr lang="en-US" sz="3200" dirty="0">
                <a:solidFill>
                  <a:srgbClr val="201F1E"/>
                </a:solidFill>
              </a:rPr>
              <a:t>     -W</a:t>
            </a:r>
            <a:r>
              <a:rPr lang="en-US" sz="3200" b="0" i="0" dirty="0">
                <a:solidFill>
                  <a:srgbClr val="201F1E"/>
                </a:solidFill>
                <a:effectLst/>
              </a:rPr>
              <a:t>hat the child has done</a:t>
            </a:r>
            <a:endParaRPr lang="en-US" sz="3200" dirty="0">
              <a:solidFill>
                <a:srgbClr val="201F1E"/>
              </a:solidFill>
            </a:endParaRPr>
          </a:p>
          <a:p>
            <a:pPr algn="l"/>
            <a:r>
              <a:rPr lang="en-US" sz="3200" b="0" i="0" dirty="0">
                <a:solidFill>
                  <a:srgbClr val="201F1E"/>
                </a:solidFill>
                <a:effectLst/>
              </a:rPr>
              <a:t>     -</a:t>
            </a:r>
            <a:r>
              <a:rPr lang="en-US" sz="3200" dirty="0">
                <a:solidFill>
                  <a:srgbClr val="201F1E"/>
                </a:solidFill>
              </a:rPr>
              <a:t>W</a:t>
            </a:r>
            <a:r>
              <a:rPr lang="en-US" sz="3200" b="0" i="0" dirty="0">
                <a:solidFill>
                  <a:srgbClr val="201F1E"/>
                </a:solidFill>
                <a:effectLst/>
              </a:rPr>
              <a:t>hen it's been presented, practiced, and mastered</a:t>
            </a:r>
          </a:p>
        </p:txBody>
      </p:sp>
    </p:spTree>
    <p:extLst>
      <p:ext uri="{BB962C8B-B14F-4D97-AF65-F5344CB8AC3E}">
        <p14:creationId xmlns:p14="http://schemas.microsoft.com/office/powerpoint/2010/main" val="257216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378510" y="357824"/>
            <a:ext cx="11425669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Cumulative (Progress)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04BDA-1750-9417-7E0B-22C72637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17" y="1862954"/>
            <a:ext cx="8823366" cy="499504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1D9ABF-8471-CE3F-E7CE-682E09C4A24C}"/>
              </a:ext>
            </a:extLst>
          </p:cNvPr>
          <p:cNvSpPr/>
          <p:nvPr/>
        </p:nvSpPr>
        <p:spPr>
          <a:xfrm>
            <a:off x="9203888" y="4444181"/>
            <a:ext cx="1029809" cy="27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2F144B-FD64-3801-71CC-8ED56A75D0E6}"/>
              </a:ext>
            </a:extLst>
          </p:cNvPr>
          <p:cNvSpPr/>
          <p:nvPr/>
        </p:nvSpPr>
        <p:spPr>
          <a:xfrm>
            <a:off x="9189142" y="2433484"/>
            <a:ext cx="1029809" cy="27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9EBCC-7DC4-A6E5-72BE-E1FAFF2F6463}"/>
              </a:ext>
            </a:extLst>
          </p:cNvPr>
          <p:cNvSpPr/>
          <p:nvPr/>
        </p:nvSpPr>
        <p:spPr>
          <a:xfrm>
            <a:off x="9194058" y="2890682"/>
            <a:ext cx="1029809" cy="27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4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378510" y="357824"/>
            <a:ext cx="11425669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Cumulative (Progress)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04BDA-1750-9417-7E0B-22C72637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17" y="1862954"/>
            <a:ext cx="8823366" cy="499504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1D9ABF-8471-CE3F-E7CE-682E09C4A24C}"/>
              </a:ext>
            </a:extLst>
          </p:cNvPr>
          <p:cNvSpPr/>
          <p:nvPr/>
        </p:nvSpPr>
        <p:spPr>
          <a:xfrm>
            <a:off x="8200102" y="6459801"/>
            <a:ext cx="2348226" cy="27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89EBCC-7DC4-A6E5-72BE-E1FAFF2F6463}"/>
              </a:ext>
            </a:extLst>
          </p:cNvPr>
          <p:cNvSpPr/>
          <p:nvPr/>
        </p:nvSpPr>
        <p:spPr>
          <a:xfrm>
            <a:off x="5565945" y="6459800"/>
            <a:ext cx="1029809" cy="27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6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378510" y="701951"/>
            <a:ext cx="11425669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Cumulative (Progress) Report: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How to go there</a:t>
            </a:r>
          </a:p>
        </p:txBody>
      </p:sp>
    </p:spTree>
    <p:extLst>
      <p:ext uri="{BB962C8B-B14F-4D97-AF65-F5344CB8AC3E}">
        <p14:creationId xmlns:p14="http://schemas.microsoft.com/office/powerpoint/2010/main" val="238931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302F-7065-65C4-C312-AABCDB6C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1984-6E60-F790-C9F5-6E12F2CAE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D6C54-2A04-25D5-1E6E-FEFABE573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3E0893-441A-F300-5B6D-22CCECBA75FA}"/>
              </a:ext>
            </a:extLst>
          </p:cNvPr>
          <p:cNvSpPr/>
          <p:nvPr/>
        </p:nvSpPr>
        <p:spPr>
          <a:xfrm>
            <a:off x="2121864" y="2896510"/>
            <a:ext cx="1604562" cy="31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C0F7848-9071-B3FD-97B1-022104FCA2A4}"/>
              </a:ext>
            </a:extLst>
          </p:cNvPr>
          <p:cNvSpPr/>
          <p:nvPr/>
        </p:nvSpPr>
        <p:spPr>
          <a:xfrm>
            <a:off x="3549613" y="2342464"/>
            <a:ext cx="1029809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F398CA-6BF6-72E3-BF53-F4E5CFCFD7BD}"/>
              </a:ext>
            </a:extLst>
          </p:cNvPr>
          <p:cNvSpPr/>
          <p:nvPr/>
        </p:nvSpPr>
        <p:spPr>
          <a:xfrm>
            <a:off x="170156" y="1800212"/>
            <a:ext cx="1442334" cy="31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6E9B0841-FF00-44B2-F3C2-D6C749FF2B61}"/>
              </a:ext>
            </a:extLst>
          </p:cNvPr>
          <p:cNvSpPr/>
          <p:nvPr/>
        </p:nvSpPr>
        <p:spPr>
          <a:xfrm>
            <a:off x="1430759" y="1226500"/>
            <a:ext cx="1459925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Mouse over</a:t>
            </a:r>
          </a:p>
        </p:txBody>
      </p:sp>
    </p:spTree>
    <p:extLst>
      <p:ext uri="{BB962C8B-B14F-4D97-AF65-F5344CB8AC3E}">
        <p14:creationId xmlns:p14="http://schemas.microsoft.com/office/powerpoint/2010/main" val="144615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263769" y="560881"/>
            <a:ext cx="11777220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Montessori Record Xpress (MRX):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The Purpose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B364F-3162-4993-8638-6E19E7ADD87B}"/>
              </a:ext>
            </a:extLst>
          </p:cNvPr>
          <p:cNvSpPr txBox="1"/>
          <p:nvPr/>
        </p:nvSpPr>
        <p:spPr>
          <a:xfrm>
            <a:off x="1198181" y="1675261"/>
            <a:ext cx="9795638" cy="481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0AA9B-AF50-4DA8-8178-35453E476812}"/>
              </a:ext>
            </a:extLst>
          </p:cNvPr>
          <p:cNvSpPr txBox="1"/>
          <p:nvPr/>
        </p:nvSpPr>
        <p:spPr>
          <a:xfrm>
            <a:off x="147961" y="2236142"/>
            <a:ext cx="11893028" cy="1853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0" i="0" dirty="0">
              <a:solidFill>
                <a:srgbClr val="333333"/>
              </a:solidFill>
              <a:effectLst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  <a:ea typeface="+mj-ea"/>
                <a:cs typeface="+mj-cs"/>
              </a:rPr>
              <a:t>To help parents understanding the lessons and tracking of the progress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D1CB2-C3D0-44A7-9A00-7691F031E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772260"/>
            <a:ext cx="2838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F13DD-FF48-ADD0-544A-B788D78F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84C36B-63BB-E56C-A961-A9492A7B558C}"/>
              </a:ext>
            </a:extLst>
          </p:cNvPr>
          <p:cNvSpPr/>
          <p:nvPr/>
        </p:nvSpPr>
        <p:spPr>
          <a:xfrm>
            <a:off x="5346852" y="2090262"/>
            <a:ext cx="1604562" cy="31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643F1E5-2DB9-2AE6-D498-F63F5AFDF51E}"/>
              </a:ext>
            </a:extLst>
          </p:cNvPr>
          <p:cNvSpPr/>
          <p:nvPr/>
        </p:nvSpPr>
        <p:spPr>
          <a:xfrm>
            <a:off x="6774601" y="1536216"/>
            <a:ext cx="1029809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210502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1E046E-4871-185F-D663-5E82909DC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AB1627-2804-4255-C2C0-0345C7DB5216}"/>
              </a:ext>
            </a:extLst>
          </p:cNvPr>
          <p:cNvSpPr/>
          <p:nvPr/>
        </p:nvSpPr>
        <p:spPr>
          <a:xfrm>
            <a:off x="6556222" y="3299634"/>
            <a:ext cx="1604562" cy="31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7F69FA5-5357-AAD2-9C27-38FDE7018B08}"/>
              </a:ext>
            </a:extLst>
          </p:cNvPr>
          <p:cNvSpPr/>
          <p:nvPr/>
        </p:nvSpPr>
        <p:spPr>
          <a:xfrm>
            <a:off x="7983971" y="2745588"/>
            <a:ext cx="1307513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got it! </a:t>
            </a:r>
          </a:p>
        </p:txBody>
      </p:sp>
    </p:spTree>
    <p:extLst>
      <p:ext uri="{BB962C8B-B14F-4D97-AF65-F5344CB8AC3E}">
        <p14:creationId xmlns:p14="http://schemas.microsoft.com/office/powerpoint/2010/main" val="404454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378510" y="357824"/>
            <a:ext cx="11425669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Student Activity &amp; Video Library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F589-3E45-472F-B2FD-EEBAB70E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506" y="2066924"/>
            <a:ext cx="5951678" cy="3347819"/>
          </a:xfrm>
          <a:prstGeom prst="rect">
            <a:avLst/>
          </a:prstGeom>
        </p:spPr>
      </p:pic>
      <p:pic>
        <p:nvPicPr>
          <p:cNvPr id="3" name="Graphic 2" descr="Abacus outline">
            <a:extLst>
              <a:ext uri="{FF2B5EF4-FFF2-40B4-BE49-F238E27FC236}">
                <a16:creationId xmlns:a16="http://schemas.microsoft.com/office/drawing/2014/main" id="{6E265EF3-BE83-4F8A-AD9A-AC346A54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766" y="1911343"/>
            <a:ext cx="1176375" cy="1176375"/>
          </a:xfrm>
          <a:prstGeom prst="rect">
            <a:avLst/>
          </a:prstGeom>
        </p:spPr>
      </p:pic>
      <p:pic>
        <p:nvPicPr>
          <p:cNvPr id="14" name="Graphic 13" descr="Microscope outline">
            <a:extLst>
              <a:ext uri="{FF2B5EF4-FFF2-40B4-BE49-F238E27FC236}">
                <a16:creationId xmlns:a16="http://schemas.microsoft.com/office/drawing/2014/main" id="{052F8BD1-950E-487C-918D-0FEF3D61C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6900" y="2028825"/>
            <a:ext cx="914400" cy="914400"/>
          </a:xfrm>
          <a:prstGeom prst="rect">
            <a:avLst/>
          </a:prstGeom>
        </p:spPr>
      </p:pic>
      <p:pic>
        <p:nvPicPr>
          <p:cNvPr id="16" name="Graphic 15" descr="Tree With Roots outline">
            <a:extLst>
              <a:ext uri="{FF2B5EF4-FFF2-40B4-BE49-F238E27FC236}">
                <a16:creationId xmlns:a16="http://schemas.microsoft.com/office/drawing/2014/main" id="{C17CA017-8C68-4346-B8BF-57A9F544E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3300" y="1911343"/>
            <a:ext cx="914400" cy="914400"/>
          </a:xfrm>
          <a:prstGeom prst="rect">
            <a:avLst/>
          </a:prstGeom>
        </p:spPr>
      </p:pic>
      <p:pic>
        <p:nvPicPr>
          <p:cNvPr id="21" name="Graphic 20" descr="Solar system outline">
            <a:extLst>
              <a:ext uri="{FF2B5EF4-FFF2-40B4-BE49-F238E27FC236}">
                <a16:creationId xmlns:a16="http://schemas.microsoft.com/office/drawing/2014/main" id="{7F9D135D-88AB-401E-BC22-78BCBEB2C3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5776" y="1911343"/>
            <a:ext cx="914400" cy="914400"/>
          </a:xfrm>
          <a:prstGeom prst="rect">
            <a:avLst/>
          </a:prstGeom>
        </p:spPr>
      </p:pic>
      <p:pic>
        <p:nvPicPr>
          <p:cNvPr id="27" name="Graphic 26" descr="Flask outline">
            <a:extLst>
              <a:ext uri="{FF2B5EF4-FFF2-40B4-BE49-F238E27FC236}">
                <a16:creationId xmlns:a16="http://schemas.microsoft.com/office/drawing/2014/main" id="{AEDE2FB8-97AE-456F-B979-8F966BCF57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66881" y="4710559"/>
            <a:ext cx="914400" cy="914400"/>
          </a:xfrm>
          <a:prstGeom prst="rect">
            <a:avLst/>
          </a:prstGeom>
        </p:spPr>
      </p:pic>
      <p:pic>
        <p:nvPicPr>
          <p:cNvPr id="29" name="Graphic 28" descr="Telescope outline">
            <a:extLst>
              <a:ext uri="{FF2B5EF4-FFF2-40B4-BE49-F238E27FC236}">
                <a16:creationId xmlns:a16="http://schemas.microsoft.com/office/drawing/2014/main" id="{CD77FC37-A8B4-40E1-B16E-0EEE024FF1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95776" y="4710559"/>
            <a:ext cx="914400" cy="914400"/>
          </a:xfrm>
          <a:prstGeom prst="rect">
            <a:avLst/>
          </a:prstGeom>
        </p:spPr>
      </p:pic>
      <p:pic>
        <p:nvPicPr>
          <p:cNvPr id="31" name="Graphic 30" descr="Chemicals outline">
            <a:extLst>
              <a:ext uri="{FF2B5EF4-FFF2-40B4-BE49-F238E27FC236}">
                <a16:creationId xmlns:a16="http://schemas.microsoft.com/office/drawing/2014/main" id="{DF716AED-6579-46BD-BD5A-9C100CF9B9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50436" y="3449188"/>
            <a:ext cx="914400" cy="914400"/>
          </a:xfrm>
          <a:prstGeom prst="rect">
            <a:avLst/>
          </a:prstGeom>
        </p:spPr>
      </p:pic>
      <p:pic>
        <p:nvPicPr>
          <p:cNvPr id="33" name="Graphic 32" descr="Orca outline">
            <a:extLst>
              <a:ext uri="{FF2B5EF4-FFF2-40B4-BE49-F238E27FC236}">
                <a16:creationId xmlns:a16="http://schemas.microsoft.com/office/drawing/2014/main" id="{DDCF632F-281C-496E-B77B-9EDF2FFCB7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63300" y="3319462"/>
            <a:ext cx="914400" cy="914400"/>
          </a:xfrm>
          <a:prstGeom prst="rect">
            <a:avLst/>
          </a:prstGeom>
        </p:spPr>
      </p:pic>
      <p:pic>
        <p:nvPicPr>
          <p:cNvPr id="35" name="Graphic 34" descr="Nerve outline">
            <a:extLst>
              <a:ext uri="{FF2B5EF4-FFF2-40B4-BE49-F238E27FC236}">
                <a16:creationId xmlns:a16="http://schemas.microsoft.com/office/drawing/2014/main" id="{A12E5810-8A08-41DA-9A47-97AB00B325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63300" y="4710559"/>
            <a:ext cx="914400" cy="914400"/>
          </a:xfrm>
          <a:prstGeom prst="rect">
            <a:avLst/>
          </a:prstGeom>
        </p:spPr>
      </p:pic>
      <p:pic>
        <p:nvPicPr>
          <p:cNvPr id="39" name="Graphic 38" descr="Globe outline">
            <a:extLst>
              <a:ext uri="{FF2B5EF4-FFF2-40B4-BE49-F238E27FC236}">
                <a16:creationId xmlns:a16="http://schemas.microsoft.com/office/drawing/2014/main" id="{8E0E38F2-0755-416B-82D3-F39B55A1BF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514694" y="3283633"/>
            <a:ext cx="914400" cy="914400"/>
          </a:xfrm>
          <a:prstGeom prst="rect">
            <a:avLst/>
          </a:prstGeom>
        </p:spPr>
      </p:pic>
      <p:pic>
        <p:nvPicPr>
          <p:cNvPr id="41" name="Graphic 40" descr="Cone outline">
            <a:extLst>
              <a:ext uri="{FF2B5EF4-FFF2-40B4-BE49-F238E27FC236}">
                <a16:creationId xmlns:a16="http://schemas.microsoft.com/office/drawing/2014/main" id="{A941641C-6899-4C27-AF28-0663D5749B3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52478" y="4710559"/>
            <a:ext cx="914400" cy="914400"/>
          </a:xfrm>
          <a:prstGeom prst="rect">
            <a:avLst/>
          </a:prstGeom>
        </p:spPr>
      </p:pic>
      <p:pic>
        <p:nvPicPr>
          <p:cNvPr id="45" name="Graphic 44" descr="Mathematics outline">
            <a:extLst>
              <a:ext uri="{FF2B5EF4-FFF2-40B4-BE49-F238E27FC236}">
                <a16:creationId xmlns:a16="http://schemas.microsoft.com/office/drawing/2014/main" id="{486800C3-63F2-45A6-859B-BA00FE184C3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5367" y="34761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B6A629-6EDA-111D-CC32-3C4BA9D2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CA52ED-171F-0ED9-FB1E-015958A43ED0}"/>
              </a:ext>
            </a:extLst>
          </p:cNvPr>
          <p:cNvSpPr/>
          <p:nvPr/>
        </p:nvSpPr>
        <p:spPr>
          <a:xfrm>
            <a:off x="2121864" y="3614264"/>
            <a:ext cx="1604562" cy="31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44E3749-03CF-3951-0CF6-6D9700470BD7}"/>
              </a:ext>
            </a:extLst>
          </p:cNvPr>
          <p:cNvSpPr/>
          <p:nvPr/>
        </p:nvSpPr>
        <p:spPr>
          <a:xfrm>
            <a:off x="3549613" y="3060218"/>
            <a:ext cx="1029809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9CCB8C-5342-35B5-71E1-D2EDB426189C}"/>
              </a:ext>
            </a:extLst>
          </p:cNvPr>
          <p:cNvSpPr/>
          <p:nvPr/>
        </p:nvSpPr>
        <p:spPr>
          <a:xfrm>
            <a:off x="170156" y="1800212"/>
            <a:ext cx="1442334" cy="3195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5C1C3C1E-AFE4-D887-8F3A-9D57D0F1FC37}"/>
              </a:ext>
            </a:extLst>
          </p:cNvPr>
          <p:cNvSpPr/>
          <p:nvPr/>
        </p:nvSpPr>
        <p:spPr>
          <a:xfrm>
            <a:off x="1430759" y="1226500"/>
            <a:ext cx="1459925" cy="417339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Mouse over</a:t>
            </a:r>
          </a:p>
        </p:txBody>
      </p:sp>
    </p:spTree>
    <p:extLst>
      <p:ext uri="{BB962C8B-B14F-4D97-AF65-F5344CB8AC3E}">
        <p14:creationId xmlns:p14="http://schemas.microsoft.com/office/powerpoint/2010/main" val="63929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2B0DE-A642-0E9C-EA06-4791EE57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B16112-4C22-9408-96C6-6086C99568E8}"/>
              </a:ext>
            </a:extLst>
          </p:cNvPr>
          <p:cNvSpPr/>
          <p:nvPr/>
        </p:nvSpPr>
        <p:spPr>
          <a:xfrm>
            <a:off x="5378244" y="1519991"/>
            <a:ext cx="1150383" cy="338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81B5643-3368-8C2B-510E-2366BAA5A300}"/>
              </a:ext>
            </a:extLst>
          </p:cNvPr>
          <p:cNvSpPr/>
          <p:nvPr/>
        </p:nvSpPr>
        <p:spPr>
          <a:xfrm>
            <a:off x="6643307" y="965946"/>
            <a:ext cx="738317" cy="441770"/>
          </a:xfrm>
          <a:prstGeom prst="wedgeRectCallout">
            <a:avLst>
              <a:gd name="adj1" fmla="val -77066"/>
              <a:gd name="adj2" fmla="val 819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2983310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0AF12-CA9E-AA6A-674A-40C4D96A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6C9B93-E046-E013-A435-ECA8A8A3A26C}"/>
              </a:ext>
            </a:extLst>
          </p:cNvPr>
          <p:cNvSpPr/>
          <p:nvPr/>
        </p:nvSpPr>
        <p:spPr>
          <a:xfrm>
            <a:off x="8475405" y="4509004"/>
            <a:ext cx="658763" cy="357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B4E9F42-CEA9-A346-70FC-24BE3F38692E}"/>
              </a:ext>
            </a:extLst>
          </p:cNvPr>
          <p:cNvSpPr/>
          <p:nvPr/>
        </p:nvSpPr>
        <p:spPr>
          <a:xfrm>
            <a:off x="9347183" y="3954960"/>
            <a:ext cx="738317" cy="441770"/>
          </a:xfrm>
          <a:prstGeom prst="wedgeRectCallout">
            <a:avLst>
              <a:gd name="adj1" fmla="val -77066"/>
              <a:gd name="adj2" fmla="val 819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</a:t>
            </a:r>
          </a:p>
        </p:txBody>
      </p:sp>
    </p:spTree>
    <p:extLst>
      <p:ext uri="{BB962C8B-B14F-4D97-AF65-F5344CB8AC3E}">
        <p14:creationId xmlns:p14="http://schemas.microsoft.com/office/powerpoint/2010/main" val="208274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CBAC8-76DF-0AF7-9888-9CC0768EB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F32FE0-8915-B894-8DF0-B2BAE332121F}"/>
              </a:ext>
            </a:extLst>
          </p:cNvPr>
          <p:cNvSpPr/>
          <p:nvPr/>
        </p:nvSpPr>
        <p:spPr>
          <a:xfrm>
            <a:off x="6823586" y="4558168"/>
            <a:ext cx="658763" cy="357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311E18A-9B20-4D17-48BC-3267ED89B70D}"/>
              </a:ext>
            </a:extLst>
          </p:cNvPr>
          <p:cNvSpPr/>
          <p:nvPr/>
        </p:nvSpPr>
        <p:spPr>
          <a:xfrm>
            <a:off x="7049729" y="3962401"/>
            <a:ext cx="2153265" cy="453995"/>
          </a:xfrm>
          <a:prstGeom prst="wedgeRectCallout">
            <a:avLst>
              <a:gd name="adj1" fmla="val -40993"/>
              <a:gd name="adj2" fmla="val 775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“From” date </a:t>
            </a:r>
          </a:p>
        </p:txBody>
      </p:sp>
    </p:spTree>
    <p:extLst>
      <p:ext uri="{BB962C8B-B14F-4D97-AF65-F5344CB8AC3E}">
        <p14:creationId xmlns:p14="http://schemas.microsoft.com/office/powerpoint/2010/main" val="2859824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98A76-69F6-BAC7-70E1-3C0989A93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04401F08-0F61-37A2-E260-AC9FF2000C86}"/>
              </a:ext>
            </a:extLst>
          </p:cNvPr>
          <p:cNvSpPr/>
          <p:nvPr/>
        </p:nvSpPr>
        <p:spPr>
          <a:xfrm>
            <a:off x="1248678" y="2762865"/>
            <a:ext cx="2153265" cy="1337187"/>
          </a:xfrm>
          <a:prstGeom prst="wedgeRectCallout">
            <a:avLst>
              <a:gd name="adj1" fmla="val 82751"/>
              <a:gd name="adj2" fmla="val -207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Activities in the chosen period is automatically uploaded.</a:t>
            </a:r>
          </a:p>
        </p:txBody>
      </p:sp>
    </p:spTree>
    <p:extLst>
      <p:ext uri="{BB962C8B-B14F-4D97-AF65-F5344CB8AC3E}">
        <p14:creationId xmlns:p14="http://schemas.microsoft.com/office/powerpoint/2010/main" val="37654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2AAC9-E872-6AB7-500A-05641DDE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4275E6F-8C46-1303-2B6E-CE142147364D}"/>
              </a:ext>
            </a:extLst>
          </p:cNvPr>
          <p:cNvSpPr/>
          <p:nvPr/>
        </p:nvSpPr>
        <p:spPr>
          <a:xfrm>
            <a:off x="6449961" y="1160207"/>
            <a:ext cx="2153265" cy="894736"/>
          </a:xfrm>
          <a:prstGeom prst="wedgeRectCallout">
            <a:avLst>
              <a:gd name="adj1" fmla="val 66313"/>
              <a:gd name="adj2" fmla="val 517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to sort by Area, Date, Status, etc. </a:t>
            </a:r>
          </a:p>
        </p:txBody>
      </p:sp>
    </p:spTree>
    <p:extLst>
      <p:ext uri="{BB962C8B-B14F-4D97-AF65-F5344CB8AC3E}">
        <p14:creationId xmlns:p14="http://schemas.microsoft.com/office/powerpoint/2010/main" val="276994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5A492-84D4-78A8-2510-534386FE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24A2A26-207B-DC33-1886-2645EA321218}"/>
              </a:ext>
            </a:extLst>
          </p:cNvPr>
          <p:cNvSpPr/>
          <p:nvPr/>
        </p:nvSpPr>
        <p:spPr>
          <a:xfrm>
            <a:off x="8200104" y="1160207"/>
            <a:ext cx="2418736" cy="894736"/>
          </a:xfrm>
          <a:prstGeom prst="wedgeRectCallout">
            <a:avLst>
              <a:gd name="adj1" fmla="val 70316"/>
              <a:gd name="adj2" fmla="val 1649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“blue V circle” to see the lesson video</a:t>
            </a:r>
          </a:p>
        </p:txBody>
      </p:sp>
    </p:spTree>
    <p:extLst>
      <p:ext uri="{BB962C8B-B14F-4D97-AF65-F5344CB8AC3E}">
        <p14:creationId xmlns:p14="http://schemas.microsoft.com/office/powerpoint/2010/main" val="26589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532659" y="560881"/>
            <a:ext cx="1127464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0" i="0" dirty="0">
                <a:solidFill>
                  <a:srgbClr val="222222"/>
                </a:solidFill>
                <a:effectLst/>
              </a:rPr>
              <a:t>What’s MRX?</a:t>
            </a:r>
            <a:endParaRPr lang="en-US" sz="6600" b="1" dirty="0"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B364F-3162-4993-8638-6E19E7ADD87B}"/>
              </a:ext>
            </a:extLst>
          </p:cNvPr>
          <p:cNvSpPr txBox="1"/>
          <p:nvPr/>
        </p:nvSpPr>
        <p:spPr>
          <a:xfrm>
            <a:off x="532660" y="1675261"/>
            <a:ext cx="11125940" cy="481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10AA9B-AF50-4DA8-8178-35453E476812}"/>
              </a:ext>
            </a:extLst>
          </p:cNvPr>
          <p:cNvSpPr txBox="1"/>
          <p:nvPr/>
        </p:nvSpPr>
        <p:spPr>
          <a:xfrm>
            <a:off x="1423612" y="1481381"/>
            <a:ext cx="9895908" cy="145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A record keeping/sharing tool for the lessons that the child has been presented, practiced, and mastered. 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EA7B4-F977-BA1D-6A1C-F231E147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75" y="3209707"/>
            <a:ext cx="8428450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9C991-7C9B-A90C-1AB4-52ECC06AF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CBA0B4F5-1C5E-B316-798F-D2E68260971B}"/>
              </a:ext>
            </a:extLst>
          </p:cNvPr>
          <p:cNvSpPr/>
          <p:nvPr/>
        </p:nvSpPr>
        <p:spPr>
          <a:xfrm>
            <a:off x="2349909" y="1465007"/>
            <a:ext cx="2153265" cy="894736"/>
          </a:xfrm>
          <a:prstGeom prst="wedgeRectCallout">
            <a:avLst>
              <a:gd name="adj1" fmla="val -90308"/>
              <a:gd name="adj2" fmla="val 375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Videos</a:t>
            </a:r>
          </a:p>
        </p:txBody>
      </p:sp>
    </p:spTree>
    <p:extLst>
      <p:ext uri="{BB962C8B-B14F-4D97-AF65-F5344CB8AC3E}">
        <p14:creationId xmlns:p14="http://schemas.microsoft.com/office/powerpoint/2010/main" val="375538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5257-CA6A-A8D1-F891-FE9A32DF0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E13D80F-239C-FA02-5B24-F0FA67DD3F1E}"/>
              </a:ext>
            </a:extLst>
          </p:cNvPr>
          <p:cNvSpPr/>
          <p:nvPr/>
        </p:nvSpPr>
        <p:spPr>
          <a:xfrm>
            <a:off x="2349909" y="1681315"/>
            <a:ext cx="2153265" cy="678427"/>
          </a:xfrm>
          <a:prstGeom prst="wedgeRectCallout">
            <a:avLst>
              <a:gd name="adj1" fmla="val 78185"/>
              <a:gd name="adj2" fmla="val 1067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Video plays.</a:t>
            </a:r>
          </a:p>
        </p:txBody>
      </p:sp>
    </p:spTree>
    <p:extLst>
      <p:ext uri="{BB962C8B-B14F-4D97-AF65-F5344CB8AC3E}">
        <p14:creationId xmlns:p14="http://schemas.microsoft.com/office/powerpoint/2010/main" val="251830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4ED63-9119-AD59-6765-1F9CD09F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061A317-33B1-A4E6-C2B8-804E3D15A593}"/>
              </a:ext>
            </a:extLst>
          </p:cNvPr>
          <p:cNvSpPr/>
          <p:nvPr/>
        </p:nvSpPr>
        <p:spPr>
          <a:xfrm>
            <a:off x="2290916" y="983225"/>
            <a:ext cx="3677265" cy="894736"/>
          </a:xfrm>
          <a:prstGeom prst="wedgeRectCallout">
            <a:avLst>
              <a:gd name="adj1" fmla="val -81147"/>
              <a:gd name="adj2" fmla="val 1188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“Recourses” to go to the Video Library and check more videos.  </a:t>
            </a:r>
          </a:p>
        </p:txBody>
      </p:sp>
    </p:spTree>
    <p:extLst>
      <p:ext uri="{BB962C8B-B14F-4D97-AF65-F5344CB8AC3E}">
        <p14:creationId xmlns:p14="http://schemas.microsoft.com/office/powerpoint/2010/main" val="1787647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263769" y="560881"/>
            <a:ext cx="1154353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Contact and Support</a:t>
            </a:r>
          </a:p>
        </p:txBody>
      </p:sp>
    </p:spTree>
    <p:extLst>
      <p:ext uri="{BB962C8B-B14F-4D97-AF65-F5344CB8AC3E}">
        <p14:creationId xmlns:p14="http://schemas.microsoft.com/office/powerpoint/2010/main" val="1739593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A3984F-76F0-489D-A574-11BDB01B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782657-8EB8-4EEB-9C9A-2F8B5C766A53}"/>
              </a:ext>
            </a:extLst>
          </p:cNvPr>
          <p:cNvSpPr/>
          <p:nvPr/>
        </p:nvSpPr>
        <p:spPr>
          <a:xfrm>
            <a:off x="10674804" y="822700"/>
            <a:ext cx="337352" cy="3510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7051E9D-59DA-4C5A-85DB-DFB32ECA81D4}"/>
              </a:ext>
            </a:extLst>
          </p:cNvPr>
          <p:cNvSpPr/>
          <p:nvPr/>
        </p:nvSpPr>
        <p:spPr>
          <a:xfrm>
            <a:off x="11010778" y="292275"/>
            <a:ext cx="771250" cy="452762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480984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3AB77-4A1C-41BC-9273-F09CDE10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9FCAED-01D1-4A33-B04C-4EB201162CD8}"/>
              </a:ext>
            </a:extLst>
          </p:cNvPr>
          <p:cNvSpPr/>
          <p:nvPr/>
        </p:nvSpPr>
        <p:spPr>
          <a:xfrm>
            <a:off x="9888718" y="1140642"/>
            <a:ext cx="1970202" cy="41477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9A98732-6542-45A0-AAE7-5153A66D3D63}"/>
              </a:ext>
            </a:extLst>
          </p:cNvPr>
          <p:cNvSpPr/>
          <p:nvPr/>
        </p:nvSpPr>
        <p:spPr>
          <a:xfrm>
            <a:off x="7916026" y="1425278"/>
            <a:ext cx="1667892" cy="745724"/>
          </a:xfrm>
          <a:prstGeom prst="wedgeRectCallout">
            <a:avLst>
              <a:gd name="adj1" fmla="val 66672"/>
              <a:gd name="adj2" fmla="val 693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Customer Support</a:t>
            </a:r>
          </a:p>
        </p:txBody>
      </p:sp>
    </p:spTree>
    <p:extLst>
      <p:ext uri="{BB962C8B-B14F-4D97-AF65-F5344CB8AC3E}">
        <p14:creationId xmlns:p14="http://schemas.microsoft.com/office/powerpoint/2010/main" val="3011459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DB639-6B85-4785-869D-EA7D8663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815" y="0"/>
            <a:ext cx="3129712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094353-A2A3-436C-A933-878CEA90606F}"/>
              </a:ext>
            </a:extLst>
          </p:cNvPr>
          <p:cNvSpPr/>
          <p:nvPr/>
        </p:nvSpPr>
        <p:spPr>
          <a:xfrm>
            <a:off x="4515440" y="0"/>
            <a:ext cx="3129713" cy="685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8EBF1D8-41A7-AB1A-BDC3-2240F98F6439}"/>
              </a:ext>
            </a:extLst>
          </p:cNvPr>
          <p:cNvSpPr/>
          <p:nvPr/>
        </p:nvSpPr>
        <p:spPr>
          <a:xfrm>
            <a:off x="8147902" y="1022554"/>
            <a:ext cx="2451215" cy="1543665"/>
          </a:xfrm>
          <a:prstGeom prst="wedgeRectCallout">
            <a:avLst>
              <a:gd name="adj1" fmla="val -75991"/>
              <a:gd name="adj2" fmla="val 93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 can set a personal training session with a MRX Technical Support Representative.</a:t>
            </a:r>
          </a:p>
        </p:txBody>
      </p:sp>
    </p:spTree>
    <p:extLst>
      <p:ext uri="{BB962C8B-B14F-4D97-AF65-F5344CB8AC3E}">
        <p14:creationId xmlns:p14="http://schemas.microsoft.com/office/powerpoint/2010/main" val="1181330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263769" y="177429"/>
            <a:ext cx="1154353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Contact and Support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B8FCE-017C-4809-ABD8-0EB0474503C3}"/>
              </a:ext>
            </a:extLst>
          </p:cNvPr>
          <p:cNvSpPr txBox="1"/>
          <p:nvPr/>
        </p:nvSpPr>
        <p:spPr>
          <a:xfrm>
            <a:off x="2507530" y="1771868"/>
            <a:ext cx="8813700" cy="492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ea typeface="+mj-ea"/>
                <a:cs typeface="+mj-cs"/>
              </a:rPr>
              <a:t>Dave </a:t>
            </a:r>
            <a:r>
              <a:rPr lang="en-US" sz="2800" b="1" dirty="0" err="1">
                <a:ea typeface="+mj-ea"/>
                <a:cs typeface="+mj-cs"/>
              </a:rPr>
              <a:t>Rabkin</a:t>
            </a:r>
            <a:r>
              <a:rPr lang="en-US" sz="2800" b="1" dirty="0">
                <a:ea typeface="+mj-ea"/>
                <a:cs typeface="+mj-cs"/>
              </a:rPr>
              <a:t> (MRX Technical Support)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Phone: (847)603-4585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Email: </a:t>
            </a:r>
            <a:r>
              <a:rPr lang="en-US" sz="2800" dirty="0">
                <a:ea typeface="+mj-ea"/>
                <a:cs typeface="+mj-cs"/>
                <a:hlinkClick r:id="rId3"/>
              </a:rPr>
              <a:t>drabkin@montessorirecordsxpress.com</a:t>
            </a:r>
            <a:endParaRPr lang="en-US" sz="2800" dirty="0"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ea typeface="+mj-ea"/>
                <a:cs typeface="+mj-cs"/>
              </a:rPr>
              <a:t>Sophia Dorman (MGRI Admin)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Phone: (</a:t>
            </a:r>
            <a:r>
              <a:rPr lang="en-US" sz="2800" i="0" dirty="0">
                <a:effectLst/>
              </a:rPr>
              <a:t>386)492-7165</a:t>
            </a:r>
            <a:endParaRPr lang="en-US" sz="28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Email: </a:t>
            </a:r>
            <a:r>
              <a:rPr lang="en-US" sz="2800" dirty="0">
                <a:ea typeface="+mj-ea"/>
                <a:cs typeface="+mj-cs"/>
                <a:hlinkClick r:id="rId4"/>
              </a:rPr>
              <a:t>admissions@montessoriglobalri.com</a:t>
            </a:r>
            <a:endParaRPr lang="en-US" sz="2800" b="1" dirty="0"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ea typeface="+mj-ea"/>
                <a:cs typeface="+mj-cs"/>
              </a:rPr>
              <a:t>Masaaki Mito (Elementary)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Cell Phone &amp; Text: (386)333-8661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Email: </a:t>
            </a:r>
            <a:r>
              <a:rPr lang="en-US" sz="2800" dirty="0">
                <a:ea typeface="+mj-ea"/>
                <a:cs typeface="+mj-cs"/>
                <a:hlinkClick r:id="rId5"/>
              </a:rPr>
              <a:t>mm99now@gmail.com</a:t>
            </a:r>
            <a:endParaRPr lang="en-US" sz="2800" dirty="0"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ea typeface="+mj-ea"/>
                <a:cs typeface="+mj-cs"/>
              </a:rPr>
              <a:t>Angely</a:t>
            </a:r>
            <a:r>
              <a:rPr lang="en-US" sz="2800" b="1" dirty="0">
                <a:ea typeface="+mj-ea"/>
                <a:cs typeface="+mj-cs"/>
              </a:rPr>
              <a:t> Ramirez (Primary)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Cell Phone &amp; Text: (386)338-5062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a typeface="+mj-ea"/>
                <a:cs typeface="+mj-cs"/>
              </a:rPr>
              <a:t>Email: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Google Sans"/>
                <a:hlinkClick r:id="rId6"/>
              </a:rPr>
              <a:t>angieramirez86@gmail.com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Google Sans"/>
              </a:rPr>
              <a:t> </a:t>
            </a:r>
            <a:endParaRPr lang="en-US" sz="28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3F13AD8-C45A-23C4-BA4C-33232D7F67CE}"/>
              </a:ext>
            </a:extLst>
          </p:cNvPr>
          <p:cNvSpPr/>
          <p:nvPr/>
        </p:nvSpPr>
        <p:spPr>
          <a:xfrm>
            <a:off x="9684470" y="2890684"/>
            <a:ext cx="2451215" cy="1022555"/>
          </a:xfrm>
          <a:prstGeom prst="wedgeRectCallout">
            <a:avLst>
              <a:gd name="adj1" fmla="val -75991"/>
              <a:gd name="adj2" fmla="val 93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Call or text us for anything, anytime!</a:t>
            </a:r>
          </a:p>
        </p:txBody>
      </p:sp>
    </p:spTree>
    <p:extLst>
      <p:ext uri="{BB962C8B-B14F-4D97-AF65-F5344CB8AC3E}">
        <p14:creationId xmlns:p14="http://schemas.microsoft.com/office/powerpoint/2010/main" val="3741765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263769" y="501888"/>
            <a:ext cx="1154353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MRX Summary: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B8FCE-017C-4809-ABD8-0EB0474503C3}"/>
              </a:ext>
            </a:extLst>
          </p:cNvPr>
          <p:cNvSpPr txBox="1"/>
          <p:nvPr/>
        </p:nvSpPr>
        <p:spPr>
          <a:xfrm>
            <a:off x="570271" y="2025446"/>
            <a:ext cx="11237029" cy="161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+mj-ea"/>
                <a:cs typeface="+mj-cs"/>
              </a:rPr>
              <a:t>You can see all lessons presented to your child and the statuses.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+mj-ea"/>
                <a:cs typeface="+mj-cs"/>
              </a:rPr>
              <a:t>It connects classroom to parents, anytime, anywhere!</a:t>
            </a:r>
          </a:p>
        </p:txBody>
      </p:sp>
    </p:spTree>
    <p:extLst>
      <p:ext uri="{BB962C8B-B14F-4D97-AF65-F5344CB8AC3E}">
        <p14:creationId xmlns:p14="http://schemas.microsoft.com/office/powerpoint/2010/main" val="477515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7B7E5-6B51-8654-7AD2-DEDA7E89D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131" y="4898869"/>
            <a:ext cx="1470787" cy="1348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A69AC-65A2-E288-FB55-CF9629EDB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05" y="5026550"/>
            <a:ext cx="854163" cy="109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D517C-13CD-AB37-002D-A95B82757392}"/>
              </a:ext>
            </a:extLst>
          </p:cNvPr>
          <p:cNvSpPr txBox="1"/>
          <p:nvPr/>
        </p:nvSpPr>
        <p:spPr>
          <a:xfrm>
            <a:off x="570271" y="1877960"/>
            <a:ext cx="11454581" cy="2466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+mj-ea"/>
                <a:cs typeface="+mj-cs"/>
              </a:rPr>
              <a:t>With MRX, we can help our children and the school more effectively, because we have access to the most updated and detailed lesson report.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+mj-ea"/>
                <a:cs typeface="+mj-cs"/>
              </a:rPr>
              <a:t>What are your thoughts? We look forward to speaking more with you about the lessons and how our kids are learning from them!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9AE57-F75B-5B18-AF23-766E932062DE}"/>
              </a:ext>
            </a:extLst>
          </p:cNvPr>
          <p:cNvSpPr txBox="1"/>
          <p:nvPr/>
        </p:nvSpPr>
        <p:spPr>
          <a:xfrm>
            <a:off x="416169" y="447812"/>
            <a:ext cx="1154353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ea typeface="+mj-ea"/>
                <a:cs typeface="+mj-cs"/>
              </a:rPr>
              <a:t>[Opinion]</a:t>
            </a:r>
            <a:endParaRPr lang="en-US" sz="4400" dirty="0"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87D61-C72C-185E-105A-EC37EEE6CB26}"/>
              </a:ext>
            </a:extLst>
          </p:cNvPr>
          <p:cNvSpPr txBox="1"/>
          <p:nvPr/>
        </p:nvSpPr>
        <p:spPr>
          <a:xfrm>
            <a:off x="-29496" y="5083740"/>
            <a:ext cx="12192000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ea typeface="+mj-ea"/>
                <a:cs typeface="+mj-cs"/>
              </a:rPr>
              <a:t>Thank you, please reach us anytime! </a:t>
            </a:r>
          </a:p>
        </p:txBody>
      </p:sp>
    </p:spTree>
    <p:extLst>
      <p:ext uri="{BB962C8B-B14F-4D97-AF65-F5344CB8AC3E}">
        <p14:creationId xmlns:p14="http://schemas.microsoft.com/office/powerpoint/2010/main" val="98318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532659" y="560881"/>
            <a:ext cx="11274641" cy="11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0" i="0" dirty="0">
                <a:solidFill>
                  <a:srgbClr val="222222"/>
                </a:solidFill>
                <a:effectLst/>
              </a:rPr>
              <a:t>Why MRX?</a:t>
            </a:r>
            <a:endParaRPr lang="en-US" sz="6600" b="1" dirty="0"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B364F-3162-4993-8638-6E19E7ADD87B}"/>
              </a:ext>
            </a:extLst>
          </p:cNvPr>
          <p:cNvSpPr txBox="1"/>
          <p:nvPr/>
        </p:nvSpPr>
        <p:spPr>
          <a:xfrm>
            <a:off x="532660" y="1675261"/>
            <a:ext cx="11125940" cy="481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15F4-6F69-4628-8ED8-98F9EA82B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168" y="4297723"/>
            <a:ext cx="2295525" cy="1914525"/>
          </a:xfrm>
          <a:prstGeom prst="rect">
            <a:avLst/>
          </a:prstGeom>
        </p:spPr>
      </p:pic>
      <p:pic>
        <p:nvPicPr>
          <p:cNvPr id="5" name="Graphic 4" descr="Man and woman outline">
            <a:extLst>
              <a:ext uri="{FF2B5EF4-FFF2-40B4-BE49-F238E27FC236}">
                <a16:creationId xmlns:a16="http://schemas.microsoft.com/office/drawing/2014/main" id="{2951798A-4889-412A-87A0-53D485E0A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1201" y="4418047"/>
            <a:ext cx="1228941" cy="1228941"/>
          </a:xfrm>
          <a:prstGeom prst="rect">
            <a:avLst/>
          </a:prstGeom>
        </p:spPr>
      </p:pic>
      <p:pic>
        <p:nvPicPr>
          <p:cNvPr id="10" name="Graphic 9" descr="Professor female outline">
            <a:extLst>
              <a:ext uri="{FF2B5EF4-FFF2-40B4-BE49-F238E27FC236}">
                <a16:creationId xmlns:a16="http://schemas.microsoft.com/office/drawing/2014/main" id="{5097957E-7300-4B17-BCBF-0ECA59BDA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2609" y="4418048"/>
            <a:ext cx="1228941" cy="1228941"/>
          </a:xfrm>
          <a:prstGeom prst="rect">
            <a:avLst/>
          </a:prstGeom>
        </p:spPr>
      </p:pic>
      <p:pic>
        <p:nvPicPr>
          <p:cNvPr id="12" name="Graphic 11" descr="Remote learning language outline">
            <a:extLst>
              <a:ext uri="{FF2B5EF4-FFF2-40B4-BE49-F238E27FC236}">
                <a16:creationId xmlns:a16="http://schemas.microsoft.com/office/drawing/2014/main" id="{EA3FE1C7-78A4-4C31-A39B-7DAB74E97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8446" y="4530978"/>
            <a:ext cx="1228941" cy="1228941"/>
          </a:xfrm>
          <a:prstGeom prst="rect">
            <a:avLst/>
          </a:prstGeom>
        </p:spPr>
      </p:pic>
      <p:pic>
        <p:nvPicPr>
          <p:cNvPr id="14" name="Graphic 13" descr="Children outline">
            <a:extLst>
              <a:ext uri="{FF2B5EF4-FFF2-40B4-BE49-F238E27FC236}">
                <a16:creationId xmlns:a16="http://schemas.microsoft.com/office/drawing/2014/main" id="{66E709E9-0752-4F9E-BC82-8EC8112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1544" y="4297723"/>
            <a:ext cx="1695450" cy="1695450"/>
          </a:xfrm>
          <a:prstGeom prst="rect">
            <a:avLst/>
          </a:prstGeom>
        </p:spPr>
      </p:pic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EE2C343C-CC3C-45F9-AAFF-A1AB3BB90D9D}"/>
              </a:ext>
            </a:extLst>
          </p:cNvPr>
          <p:cNvSpPr/>
          <p:nvPr/>
        </p:nvSpPr>
        <p:spPr>
          <a:xfrm>
            <a:off x="4361141" y="493487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BB77A654-4373-4986-8D71-4A502FF2CD9B}"/>
              </a:ext>
            </a:extLst>
          </p:cNvPr>
          <p:cNvSpPr/>
          <p:nvPr/>
        </p:nvSpPr>
        <p:spPr>
          <a:xfrm>
            <a:off x="7847947" y="493487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 descr="Remote learning language outline">
            <a:extLst>
              <a:ext uri="{FF2B5EF4-FFF2-40B4-BE49-F238E27FC236}">
                <a16:creationId xmlns:a16="http://schemas.microsoft.com/office/drawing/2014/main" id="{804B3496-9982-44D0-6F14-7614E09C87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4010" y="4530974"/>
            <a:ext cx="1228941" cy="122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5198F-ADC1-A607-5F4C-C91E5135F4AC}"/>
              </a:ext>
            </a:extLst>
          </p:cNvPr>
          <p:cNvSpPr txBox="1"/>
          <p:nvPr/>
        </p:nvSpPr>
        <p:spPr>
          <a:xfrm>
            <a:off x="161902" y="1626157"/>
            <a:ext cx="120161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Teachers</a:t>
            </a:r>
            <a:r>
              <a:rPr lang="en-US" sz="3200" dirty="0"/>
              <a:t> can quickly log each child's activities and plan the future lessons in accordance with the Montessori program.</a:t>
            </a:r>
          </a:p>
          <a:p>
            <a:r>
              <a:rPr lang="en-US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Parents</a:t>
            </a:r>
            <a:r>
              <a:rPr lang="en-US" sz="3200" dirty="0"/>
              <a:t> can view the activities anytime. </a:t>
            </a:r>
          </a:p>
          <a:p>
            <a:r>
              <a:rPr lang="en-US" sz="3200" dirty="0"/>
              <a:t>    </a:t>
            </a:r>
            <a:r>
              <a:rPr lang="ja-JP" altLang="en-US" sz="3200" dirty="0"/>
              <a:t>→</a:t>
            </a:r>
            <a:r>
              <a:rPr lang="en-US" sz="3200" dirty="0"/>
              <a:t>MRX has a useful lesson demo videos in the library as well.</a:t>
            </a:r>
          </a:p>
        </p:txBody>
      </p:sp>
    </p:spTree>
    <p:extLst>
      <p:ext uri="{BB962C8B-B14F-4D97-AF65-F5344CB8AC3E}">
        <p14:creationId xmlns:p14="http://schemas.microsoft.com/office/powerpoint/2010/main" val="241883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5">
            <a:extLst>
              <a:ext uri="{FF2B5EF4-FFF2-40B4-BE49-F238E27FC236}">
                <a16:creationId xmlns:a16="http://schemas.microsoft.com/office/drawing/2014/main" id="{10BCDCE7-03A4-438B-9B4A-0F5E37C4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77" y="456020"/>
            <a:ext cx="6737282" cy="6032228"/>
          </a:xfrm>
          <a:custGeom>
            <a:avLst/>
            <a:gdLst>
              <a:gd name="connsiteX0" fmla="*/ 3069307 w 6737282"/>
              <a:gd name="connsiteY0" fmla="*/ 4550727 h 6032228"/>
              <a:gd name="connsiteX1" fmla="*/ 3741218 w 6737282"/>
              <a:gd name="connsiteY1" fmla="*/ 4550727 h 6032228"/>
              <a:gd name="connsiteX2" fmla="*/ 3772850 w 6737282"/>
              <a:gd name="connsiteY2" fmla="*/ 4554928 h 6032228"/>
              <a:gd name="connsiteX3" fmla="*/ 3794605 w 6737282"/>
              <a:gd name="connsiteY3" fmla="*/ 4564050 h 6032228"/>
              <a:gd name="connsiteX4" fmla="*/ 3781310 w 6737282"/>
              <a:gd name="connsiteY4" fmla="*/ 4587045 h 6032228"/>
              <a:gd name="connsiteX5" fmla="*/ 3310252 w 6737282"/>
              <a:gd name="connsiteY5" fmla="*/ 5401750 h 6032228"/>
              <a:gd name="connsiteX6" fmla="*/ 3029607 w 6737282"/>
              <a:gd name="connsiteY6" fmla="*/ 5564857 h 6032228"/>
              <a:gd name="connsiteX7" fmla="*/ 2804017 w 6737282"/>
              <a:gd name="connsiteY7" fmla="*/ 5564857 h 6032228"/>
              <a:gd name="connsiteX8" fmla="*/ 2777701 w 6737282"/>
              <a:gd name="connsiteY8" fmla="*/ 5564857 h 6032228"/>
              <a:gd name="connsiteX9" fmla="*/ 2752589 w 6737282"/>
              <a:gd name="connsiteY9" fmla="*/ 5521614 h 6032228"/>
              <a:gd name="connsiteX10" fmla="*/ 2629590 w 6737282"/>
              <a:gd name="connsiteY10" fmla="*/ 5309799 h 6032228"/>
              <a:gd name="connsiteX11" fmla="*/ 2629590 w 6737282"/>
              <a:gd name="connsiteY11" fmla="*/ 5191240 h 6032228"/>
              <a:gd name="connsiteX12" fmla="*/ 2966272 w 6737282"/>
              <a:gd name="connsiteY12" fmla="*/ 4611452 h 6032228"/>
              <a:gd name="connsiteX13" fmla="*/ 3069307 w 6737282"/>
              <a:gd name="connsiteY13" fmla="*/ 4550727 h 6032228"/>
              <a:gd name="connsiteX14" fmla="*/ 1224899 w 6737282"/>
              <a:gd name="connsiteY14" fmla="*/ 1805663 h 6032228"/>
              <a:gd name="connsiteX15" fmla="*/ 3029607 w 6737282"/>
              <a:gd name="connsiteY15" fmla="*/ 1805663 h 6032228"/>
              <a:gd name="connsiteX16" fmla="*/ 3310252 w 6737282"/>
              <a:gd name="connsiteY16" fmla="*/ 1968768 h 6032228"/>
              <a:gd name="connsiteX17" fmla="*/ 4210657 w 6737282"/>
              <a:gd name="connsiteY17" fmla="*/ 3526038 h 6032228"/>
              <a:gd name="connsiteX18" fmla="*/ 4210657 w 6737282"/>
              <a:gd name="connsiteY18" fmla="*/ 3844482 h 6032228"/>
              <a:gd name="connsiteX19" fmla="*/ 3876331 w 6737282"/>
              <a:gd name="connsiteY19" fmla="*/ 4422707 h 6032228"/>
              <a:gd name="connsiteX20" fmla="*/ 3848154 w 6737282"/>
              <a:gd name="connsiteY20" fmla="*/ 4471437 h 6032228"/>
              <a:gd name="connsiteX21" fmla="*/ 3849146 w 6737282"/>
              <a:gd name="connsiteY21" fmla="*/ 4471853 h 6032228"/>
              <a:gd name="connsiteX22" fmla="*/ 3898870 w 6737282"/>
              <a:gd name="connsiteY22" fmla="*/ 4522003 h 6032228"/>
              <a:gd name="connsiteX23" fmla="*/ 4277006 w 6737282"/>
              <a:gd name="connsiteY23" fmla="*/ 5175999 h 6032228"/>
              <a:gd name="connsiteX24" fmla="*/ 4277006 w 6737282"/>
              <a:gd name="connsiteY24" fmla="*/ 5309735 h 6032228"/>
              <a:gd name="connsiteX25" fmla="*/ 3898870 w 6737282"/>
              <a:gd name="connsiteY25" fmla="*/ 5963729 h 6032228"/>
              <a:gd name="connsiteX26" fmla="*/ 3781007 w 6737282"/>
              <a:gd name="connsiteY26" fmla="*/ 6032228 h 6032228"/>
              <a:gd name="connsiteX27" fmla="*/ 3023096 w 6737282"/>
              <a:gd name="connsiteY27" fmla="*/ 6032228 h 6032228"/>
              <a:gd name="connsiteX28" fmla="*/ 2906872 w 6737282"/>
              <a:gd name="connsiteY28" fmla="*/ 5963729 h 6032228"/>
              <a:gd name="connsiteX29" fmla="*/ 2703170 w 6737282"/>
              <a:gd name="connsiteY29" fmla="*/ 5612942 h 6032228"/>
              <a:gd name="connsiteX30" fmla="*/ 2680159 w 6737282"/>
              <a:gd name="connsiteY30" fmla="*/ 5573313 h 6032228"/>
              <a:gd name="connsiteX31" fmla="*/ 2698265 w 6737282"/>
              <a:gd name="connsiteY31" fmla="*/ 5573313 h 6032228"/>
              <a:gd name="connsiteX32" fmla="*/ 2783846 w 6737282"/>
              <a:gd name="connsiteY32" fmla="*/ 5573313 h 6032228"/>
              <a:gd name="connsiteX33" fmla="*/ 2821023 w 6737282"/>
              <a:gd name="connsiteY33" fmla="*/ 5637336 h 6032228"/>
              <a:gd name="connsiteX34" fmla="*/ 2963060 w 6737282"/>
              <a:gd name="connsiteY34" fmla="*/ 5881934 h 6032228"/>
              <a:gd name="connsiteX35" fmla="*/ 3066097 w 6737282"/>
              <a:gd name="connsiteY35" fmla="*/ 5942660 h 6032228"/>
              <a:gd name="connsiteX36" fmla="*/ 3738008 w 6737282"/>
              <a:gd name="connsiteY36" fmla="*/ 5942660 h 6032228"/>
              <a:gd name="connsiteX37" fmla="*/ 3842494 w 6737282"/>
              <a:gd name="connsiteY37" fmla="*/ 5881934 h 6032228"/>
              <a:gd name="connsiteX38" fmla="*/ 4177724 w 6737282"/>
              <a:gd name="connsiteY38" fmla="*/ 5302148 h 6032228"/>
              <a:gd name="connsiteX39" fmla="*/ 4177724 w 6737282"/>
              <a:gd name="connsiteY39" fmla="*/ 5183586 h 6032228"/>
              <a:gd name="connsiteX40" fmla="*/ 3842494 w 6737282"/>
              <a:gd name="connsiteY40" fmla="*/ 4603800 h 6032228"/>
              <a:gd name="connsiteX41" fmla="*/ 3798414 w 6737282"/>
              <a:gd name="connsiteY41" fmla="*/ 4559340 h 6032228"/>
              <a:gd name="connsiteX42" fmla="*/ 3793313 w 6737282"/>
              <a:gd name="connsiteY42" fmla="*/ 4557203 h 6032228"/>
              <a:gd name="connsiteX43" fmla="*/ 3820657 w 6737282"/>
              <a:gd name="connsiteY43" fmla="*/ 4509913 h 6032228"/>
              <a:gd name="connsiteX44" fmla="*/ 3840991 w 6737282"/>
              <a:gd name="connsiteY44" fmla="*/ 4474742 h 6032228"/>
              <a:gd name="connsiteX45" fmla="*/ 3819900 w 6737282"/>
              <a:gd name="connsiteY45" fmla="*/ 4465898 h 6032228"/>
              <a:gd name="connsiteX46" fmla="*/ 3784219 w 6737282"/>
              <a:gd name="connsiteY46" fmla="*/ 4461158 h 6032228"/>
              <a:gd name="connsiteX47" fmla="*/ 3026307 w 6737282"/>
              <a:gd name="connsiteY47" fmla="*/ 4461158 h 6032228"/>
              <a:gd name="connsiteX48" fmla="*/ 2910084 w 6737282"/>
              <a:gd name="connsiteY48" fmla="*/ 4529655 h 6032228"/>
              <a:gd name="connsiteX49" fmla="*/ 2530310 w 6737282"/>
              <a:gd name="connsiteY49" fmla="*/ 5183651 h 6032228"/>
              <a:gd name="connsiteX50" fmla="*/ 2530310 w 6737282"/>
              <a:gd name="connsiteY50" fmla="*/ 5317387 h 6032228"/>
              <a:gd name="connsiteX51" fmla="*/ 2655664 w 6737282"/>
              <a:gd name="connsiteY51" fmla="*/ 5533256 h 6032228"/>
              <a:gd name="connsiteX52" fmla="*/ 2674015 w 6737282"/>
              <a:gd name="connsiteY52" fmla="*/ 5564857 h 6032228"/>
              <a:gd name="connsiteX53" fmla="*/ 2589005 w 6737282"/>
              <a:gd name="connsiteY53" fmla="*/ 5564857 h 6032228"/>
              <a:gd name="connsiteX54" fmla="*/ 1224899 w 6737282"/>
              <a:gd name="connsiteY54" fmla="*/ 5564857 h 6032228"/>
              <a:gd name="connsiteX55" fmla="*/ 948151 w 6737282"/>
              <a:gd name="connsiteY55" fmla="*/ 5401750 h 6032228"/>
              <a:gd name="connsiteX56" fmla="*/ 43851 w 6737282"/>
              <a:gd name="connsiteY56" fmla="*/ 3844482 h 6032228"/>
              <a:gd name="connsiteX57" fmla="*/ 43851 w 6737282"/>
              <a:gd name="connsiteY57" fmla="*/ 3526038 h 6032228"/>
              <a:gd name="connsiteX58" fmla="*/ 948151 w 6737282"/>
              <a:gd name="connsiteY58" fmla="*/ 1968768 h 6032228"/>
              <a:gd name="connsiteX59" fmla="*/ 1224899 w 6737282"/>
              <a:gd name="connsiteY59" fmla="*/ 1805663 h 6032228"/>
              <a:gd name="connsiteX60" fmla="*/ 4371720 w 6737282"/>
              <a:gd name="connsiteY60" fmla="*/ 257854 h 6032228"/>
              <a:gd name="connsiteX61" fmla="*/ 5796146 w 6737282"/>
              <a:gd name="connsiteY61" fmla="*/ 257854 h 6032228"/>
              <a:gd name="connsiteX62" fmla="*/ 5999634 w 6737282"/>
              <a:gd name="connsiteY62" fmla="*/ 374270 h 6032228"/>
              <a:gd name="connsiteX63" fmla="*/ 6711846 w 6737282"/>
              <a:gd name="connsiteY63" fmla="*/ 1628971 h 6032228"/>
              <a:gd name="connsiteX64" fmla="*/ 6711846 w 6737282"/>
              <a:gd name="connsiteY64" fmla="*/ 1870427 h 6032228"/>
              <a:gd name="connsiteX65" fmla="*/ 5999634 w 6737282"/>
              <a:gd name="connsiteY65" fmla="*/ 3125126 h 6032228"/>
              <a:gd name="connsiteX66" fmla="*/ 5796146 w 6737282"/>
              <a:gd name="connsiteY66" fmla="*/ 3241542 h 6032228"/>
              <a:gd name="connsiteX67" fmla="*/ 4371720 w 6737282"/>
              <a:gd name="connsiteY67" fmla="*/ 3241542 h 6032228"/>
              <a:gd name="connsiteX68" fmla="*/ 4168233 w 6737282"/>
              <a:gd name="connsiteY68" fmla="*/ 3125126 h 6032228"/>
              <a:gd name="connsiteX69" fmla="*/ 3456020 w 6737282"/>
              <a:gd name="connsiteY69" fmla="*/ 1870427 h 6032228"/>
              <a:gd name="connsiteX70" fmla="*/ 3456020 w 6737282"/>
              <a:gd name="connsiteY70" fmla="*/ 1628971 h 6032228"/>
              <a:gd name="connsiteX71" fmla="*/ 4168233 w 6737282"/>
              <a:gd name="connsiteY71" fmla="*/ 374270 h 6032228"/>
              <a:gd name="connsiteX72" fmla="*/ 4371720 w 6737282"/>
              <a:gd name="connsiteY72" fmla="*/ 257854 h 6032228"/>
              <a:gd name="connsiteX73" fmla="*/ 2350132 w 6737282"/>
              <a:gd name="connsiteY73" fmla="*/ 0 h 6032228"/>
              <a:gd name="connsiteX74" fmla="*/ 3150522 w 6737282"/>
              <a:gd name="connsiteY74" fmla="*/ 0 h 6032228"/>
              <a:gd name="connsiteX75" fmla="*/ 3264863 w 6737282"/>
              <a:gd name="connsiteY75" fmla="*/ 65415 h 6032228"/>
              <a:gd name="connsiteX76" fmla="*/ 3665057 w 6737282"/>
              <a:gd name="connsiteY76" fmla="*/ 770436 h 6032228"/>
              <a:gd name="connsiteX77" fmla="*/ 3665057 w 6737282"/>
              <a:gd name="connsiteY77" fmla="*/ 906111 h 6032228"/>
              <a:gd name="connsiteX78" fmla="*/ 3264863 w 6737282"/>
              <a:gd name="connsiteY78" fmla="*/ 1611131 h 6032228"/>
              <a:gd name="connsiteX79" fmla="*/ 3150522 w 6737282"/>
              <a:gd name="connsiteY79" fmla="*/ 1676547 h 6032228"/>
              <a:gd name="connsiteX80" fmla="*/ 2350132 w 6737282"/>
              <a:gd name="connsiteY80" fmla="*/ 1676547 h 6032228"/>
              <a:gd name="connsiteX81" fmla="*/ 2235791 w 6737282"/>
              <a:gd name="connsiteY81" fmla="*/ 1611131 h 6032228"/>
              <a:gd name="connsiteX82" fmla="*/ 1835596 w 6737282"/>
              <a:gd name="connsiteY82" fmla="*/ 906111 h 6032228"/>
              <a:gd name="connsiteX83" fmla="*/ 1835596 w 6737282"/>
              <a:gd name="connsiteY83" fmla="*/ 770436 h 6032228"/>
              <a:gd name="connsiteX84" fmla="*/ 2235791 w 6737282"/>
              <a:gd name="connsiteY84" fmla="*/ 65415 h 6032228"/>
              <a:gd name="connsiteX85" fmla="*/ 2350132 w 6737282"/>
              <a:gd name="connsiteY85" fmla="*/ 0 h 60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737282" h="6032228">
                <a:moveTo>
                  <a:pt x="3069307" y="4550727"/>
                </a:moveTo>
                <a:cubicBezTo>
                  <a:pt x="3069307" y="4550727"/>
                  <a:pt x="3069307" y="4550727"/>
                  <a:pt x="3741218" y="4550727"/>
                </a:cubicBezTo>
                <a:cubicBezTo>
                  <a:pt x="3752102" y="4550727"/>
                  <a:pt x="3762715" y="4552172"/>
                  <a:pt x="3772850" y="4554928"/>
                </a:cubicBezTo>
                <a:lnTo>
                  <a:pt x="3794605" y="4564050"/>
                </a:lnTo>
                <a:lnTo>
                  <a:pt x="3781310" y="4587045"/>
                </a:lnTo>
                <a:cubicBezTo>
                  <a:pt x="3661093" y="4794962"/>
                  <a:pt x="3507216" y="5061097"/>
                  <a:pt x="3310252" y="5401750"/>
                </a:cubicBezTo>
                <a:cubicBezTo>
                  <a:pt x="3251786" y="5502720"/>
                  <a:pt x="3146542" y="5564857"/>
                  <a:pt x="3029607" y="5564857"/>
                </a:cubicBezTo>
                <a:cubicBezTo>
                  <a:pt x="3029607" y="5564857"/>
                  <a:pt x="3029607" y="5564857"/>
                  <a:pt x="2804017" y="5564857"/>
                </a:cubicBezTo>
                <a:lnTo>
                  <a:pt x="2777701" y="5564857"/>
                </a:lnTo>
                <a:lnTo>
                  <a:pt x="2752589" y="5521614"/>
                </a:lnTo>
                <a:cubicBezTo>
                  <a:pt x="2717623" y="5461398"/>
                  <a:pt x="2676936" y="5391332"/>
                  <a:pt x="2629590" y="5309799"/>
                </a:cubicBezTo>
                <a:cubicBezTo>
                  <a:pt x="2607824" y="5273652"/>
                  <a:pt x="2607824" y="5227386"/>
                  <a:pt x="2629590" y="5191240"/>
                </a:cubicBezTo>
                <a:cubicBezTo>
                  <a:pt x="2629590" y="5191240"/>
                  <a:pt x="2629590" y="5191240"/>
                  <a:pt x="2966272" y="4611452"/>
                </a:cubicBezTo>
                <a:cubicBezTo>
                  <a:pt x="2986590" y="4573861"/>
                  <a:pt x="3027221" y="4550727"/>
                  <a:pt x="3069307" y="4550727"/>
                </a:cubicBezTo>
                <a:close/>
                <a:moveTo>
                  <a:pt x="1224899" y="1805663"/>
                </a:moveTo>
                <a:cubicBezTo>
                  <a:pt x="1224899" y="1805663"/>
                  <a:pt x="1224899" y="1805663"/>
                  <a:pt x="3029607" y="1805663"/>
                </a:cubicBezTo>
                <a:cubicBezTo>
                  <a:pt x="3146542" y="1805663"/>
                  <a:pt x="3251786" y="1867798"/>
                  <a:pt x="3310252" y="1968768"/>
                </a:cubicBezTo>
                <a:cubicBezTo>
                  <a:pt x="3310252" y="1968768"/>
                  <a:pt x="3310252" y="1968768"/>
                  <a:pt x="4210657" y="3526038"/>
                </a:cubicBezTo>
                <a:cubicBezTo>
                  <a:pt x="4269126" y="3623125"/>
                  <a:pt x="4269126" y="3747395"/>
                  <a:pt x="4210657" y="3844482"/>
                </a:cubicBezTo>
                <a:cubicBezTo>
                  <a:pt x="4210657" y="3844482"/>
                  <a:pt x="4210657" y="3844482"/>
                  <a:pt x="3876331" y="4422707"/>
                </a:cubicBezTo>
                <a:lnTo>
                  <a:pt x="3848154" y="4471437"/>
                </a:lnTo>
                <a:lnTo>
                  <a:pt x="3849146" y="4471853"/>
                </a:lnTo>
                <a:cubicBezTo>
                  <a:pt x="3869404" y="4483677"/>
                  <a:pt x="3886591" y="4500801"/>
                  <a:pt x="3898870" y="4522003"/>
                </a:cubicBezTo>
                <a:cubicBezTo>
                  <a:pt x="3898870" y="4522003"/>
                  <a:pt x="3898870" y="4522003"/>
                  <a:pt x="4277006" y="5175999"/>
                </a:cubicBezTo>
                <a:cubicBezTo>
                  <a:pt x="4301561" y="5216772"/>
                  <a:pt x="4301561" y="5268961"/>
                  <a:pt x="4277006" y="5309735"/>
                </a:cubicBezTo>
                <a:cubicBezTo>
                  <a:pt x="4277006" y="5309735"/>
                  <a:pt x="4277006" y="5309735"/>
                  <a:pt x="3898870" y="5963729"/>
                </a:cubicBezTo>
                <a:cubicBezTo>
                  <a:pt x="3874314" y="6006133"/>
                  <a:pt x="3830116" y="6032228"/>
                  <a:pt x="3781007" y="6032228"/>
                </a:cubicBezTo>
                <a:cubicBezTo>
                  <a:pt x="3781007" y="6032228"/>
                  <a:pt x="3781007" y="6032228"/>
                  <a:pt x="3023096" y="6032228"/>
                </a:cubicBezTo>
                <a:cubicBezTo>
                  <a:pt x="2975623" y="6032228"/>
                  <a:pt x="2929790" y="6006133"/>
                  <a:pt x="2906872" y="5963729"/>
                </a:cubicBezTo>
                <a:cubicBezTo>
                  <a:pt x="2906872" y="5963729"/>
                  <a:pt x="2906872" y="5963729"/>
                  <a:pt x="2703170" y="5612942"/>
                </a:cubicBezTo>
                <a:lnTo>
                  <a:pt x="2680159" y="5573313"/>
                </a:lnTo>
                <a:lnTo>
                  <a:pt x="2698265" y="5573313"/>
                </a:lnTo>
                <a:lnTo>
                  <a:pt x="2783846" y="5573313"/>
                </a:lnTo>
                <a:lnTo>
                  <a:pt x="2821023" y="5637336"/>
                </a:lnTo>
                <a:cubicBezTo>
                  <a:pt x="2963060" y="5881934"/>
                  <a:pt x="2963060" y="5881934"/>
                  <a:pt x="2963060" y="5881934"/>
                </a:cubicBezTo>
                <a:cubicBezTo>
                  <a:pt x="2983378" y="5919525"/>
                  <a:pt x="3024012" y="5942660"/>
                  <a:pt x="3066097" y="5942660"/>
                </a:cubicBezTo>
                <a:cubicBezTo>
                  <a:pt x="3738008" y="5942660"/>
                  <a:pt x="3738008" y="5942660"/>
                  <a:pt x="3738008" y="5942660"/>
                </a:cubicBezTo>
                <a:cubicBezTo>
                  <a:pt x="3781543" y="5942660"/>
                  <a:pt x="3820726" y="5919525"/>
                  <a:pt x="3842494" y="5881934"/>
                </a:cubicBezTo>
                <a:cubicBezTo>
                  <a:pt x="4177724" y="5302148"/>
                  <a:pt x="4177724" y="5302148"/>
                  <a:pt x="4177724" y="5302148"/>
                </a:cubicBezTo>
                <a:cubicBezTo>
                  <a:pt x="4199492" y="5266000"/>
                  <a:pt x="4199492" y="5219733"/>
                  <a:pt x="4177724" y="5183586"/>
                </a:cubicBezTo>
                <a:cubicBezTo>
                  <a:pt x="3842494" y="4603800"/>
                  <a:pt x="3842494" y="4603800"/>
                  <a:pt x="3842494" y="4603800"/>
                </a:cubicBezTo>
                <a:cubicBezTo>
                  <a:pt x="3831610" y="4585003"/>
                  <a:pt x="3816372" y="4569821"/>
                  <a:pt x="3798414" y="4559340"/>
                </a:cubicBezTo>
                <a:lnTo>
                  <a:pt x="3793313" y="4557203"/>
                </a:lnTo>
                <a:lnTo>
                  <a:pt x="3820657" y="4509913"/>
                </a:lnTo>
                <a:lnTo>
                  <a:pt x="3840991" y="4474742"/>
                </a:lnTo>
                <a:lnTo>
                  <a:pt x="3819900" y="4465898"/>
                </a:lnTo>
                <a:cubicBezTo>
                  <a:pt x="3808466" y="4462788"/>
                  <a:pt x="3796496" y="4461158"/>
                  <a:pt x="3784219" y="4461158"/>
                </a:cubicBezTo>
                <a:cubicBezTo>
                  <a:pt x="3026307" y="4461158"/>
                  <a:pt x="3026307" y="4461158"/>
                  <a:pt x="3026307" y="4461158"/>
                </a:cubicBezTo>
                <a:cubicBezTo>
                  <a:pt x="2978836" y="4461158"/>
                  <a:pt x="2933001" y="4487252"/>
                  <a:pt x="2910084" y="4529655"/>
                </a:cubicBezTo>
                <a:cubicBezTo>
                  <a:pt x="2530310" y="5183651"/>
                  <a:pt x="2530310" y="5183651"/>
                  <a:pt x="2530310" y="5183651"/>
                </a:cubicBezTo>
                <a:cubicBezTo>
                  <a:pt x="2505754" y="5224424"/>
                  <a:pt x="2505754" y="5276613"/>
                  <a:pt x="2530310" y="5317387"/>
                </a:cubicBezTo>
                <a:cubicBezTo>
                  <a:pt x="2577781" y="5399135"/>
                  <a:pt x="2619318" y="5470667"/>
                  <a:pt x="2655664" y="5533256"/>
                </a:cubicBezTo>
                <a:lnTo>
                  <a:pt x="2674015" y="5564857"/>
                </a:lnTo>
                <a:lnTo>
                  <a:pt x="2589005" y="5564857"/>
                </a:lnTo>
                <a:cubicBezTo>
                  <a:pt x="2324644" y="5564857"/>
                  <a:pt x="1901666" y="5564857"/>
                  <a:pt x="1224899" y="5564857"/>
                </a:cubicBezTo>
                <a:cubicBezTo>
                  <a:pt x="1111863" y="5564857"/>
                  <a:pt x="1002722" y="5502720"/>
                  <a:pt x="948151" y="5401750"/>
                </a:cubicBezTo>
                <a:cubicBezTo>
                  <a:pt x="948151" y="5401750"/>
                  <a:pt x="948151" y="5401750"/>
                  <a:pt x="43851" y="3844482"/>
                </a:cubicBezTo>
                <a:cubicBezTo>
                  <a:pt x="-14618" y="3747395"/>
                  <a:pt x="-14618" y="3623125"/>
                  <a:pt x="43851" y="3526038"/>
                </a:cubicBezTo>
                <a:cubicBezTo>
                  <a:pt x="43851" y="3526038"/>
                  <a:pt x="43851" y="3526038"/>
                  <a:pt x="948151" y="1968768"/>
                </a:cubicBezTo>
                <a:cubicBezTo>
                  <a:pt x="1002722" y="1867798"/>
                  <a:pt x="1111863" y="1805663"/>
                  <a:pt x="1224899" y="1805663"/>
                </a:cubicBezTo>
                <a:close/>
                <a:moveTo>
                  <a:pt x="4371720" y="257854"/>
                </a:moveTo>
                <a:cubicBezTo>
                  <a:pt x="5796146" y="257854"/>
                  <a:pt x="5796146" y="257854"/>
                  <a:pt x="5796146" y="257854"/>
                </a:cubicBezTo>
                <a:cubicBezTo>
                  <a:pt x="5868214" y="257854"/>
                  <a:pt x="5961481" y="309594"/>
                  <a:pt x="5999634" y="374270"/>
                </a:cubicBezTo>
                <a:cubicBezTo>
                  <a:pt x="6711846" y="1628971"/>
                  <a:pt x="6711846" y="1628971"/>
                  <a:pt x="6711846" y="1628971"/>
                </a:cubicBezTo>
                <a:cubicBezTo>
                  <a:pt x="6745761" y="1697958"/>
                  <a:pt x="6745761" y="1801438"/>
                  <a:pt x="6711846" y="1870427"/>
                </a:cubicBezTo>
                <a:cubicBezTo>
                  <a:pt x="5999634" y="3125126"/>
                  <a:pt x="5999634" y="3125126"/>
                  <a:pt x="5999634" y="3125126"/>
                </a:cubicBezTo>
                <a:cubicBezTo>
                  <a:pt x="5961481" y="3189803"/>
                  <a:pt x="5868214" y="3241542"/>
                  <a:pt x="5796146" y="3241542"/>
                </a:cubicBezTo>
                <a:lnTo>
                  <a:pt x="4371720" y="3241542"/>
                </a:lnTo>
                <a:cubicBezTo>
                  <a:pt x="4295413" y="3241542"/>
                  <a:pt x="4202148" y="3189803"/>
                  <a:pt x="4168233" y="3125126"/>
                </a:cubicBezTo>
                <a:cubicBezTo>
                  <a:pt x="3456020" y="1870427"/>
                  <a:pt x="3456020" y="1870427"/>
                  <a:pt x="3456020" y="1870427"/>
                </a:cubicBezTo>
                <a:cubicBezTo>
                  <a:pt x="3417865" y="1801438"/>
                  <a:pt x="3417865" y="1697958"/>
                  <a:pt x="3456020" y="1628971"/>
                </a:cubicBezTo>
                <a:cubicBezTo>
                  <a:pt x="4168233" y="374270"/>
                  <a:pt x="4168233" y="374270"/>
                  <a:pt x="4168233" y="374270"/>
                </a:cubicBezTo>
                <a:cubicBezTo>
                  <a:pt x="4202148" y="309594"/>
                  <a:pt x="4295413" y="257854"/>
                  <a:pt x="4371720" y="257854"/>
                </a:cubicBezTo>
                <a:close/>
                <a:moveTo>
                  <a:pt x="2350132" y="0"/>
                </a:moveTo>
                <a:cubicBezTo>
                  <a:pt x="3150522" y="0"/>
                  <a:pt x="3150522" y="0"/>
                  <a:pt x="3150522" y="0"/>
                </a:cubicBezTo>
                <a:cubicBezTo>
                  <a:pt x="3191018" y="0"/>
                  <a:pt x="3243425" y="29073"/>
                  <a:pt x="3264863" y="65415"/>
                </a:cubicBezTo>
                <a:cubicBezTo>
                  <a:pt x="3665057" y="770436"/>
                  <a:pt x="3665057" y="770436"/>
                  <a:pt x="3665057" y="770436"/>
                </a:cubicBezTo>
                <a:cubicBezTo>
                  <a:pt x="3684115" y="809200"/>
                  <a:pt x="3684115" y="867346"/>
                  <a:pt x="3665057" y="906111"/>
                </a:cubicBezTo>
                <a:cubicBezTo>
                  <a:pt x="3264863" y="1611131"/>
                  <a:pt x="3264863" y="1611131"/>
                  <a:pt x="3264863" y="1611131"/>
                </a:cubicBezTo>
                <a:cubicBezTo>
                  <a:pt x="3243425" y="1647474"/>
                  <a:pt x="3191018" y="1676547"/>
                  <a:pt x="3150522" y="1676547"/>
                </a:cubicBezTo>
                <a:lnTo>
                  <a:pt x="2350132" y="1676547"/>
                </a:lnTo>
                <a:cubicBezTo>
                  <a:pt x="2307254" y="1676547"/>
                  <a:pt x="2254848" y="1647474"/>
                  <a:pt x="2235791" y="1611131"/>
                </a:cubicBezTo>
                <a:cubicBezTo>
                  <a:pt x="1835596" y="906111"/>
                  <a:pt x="1835596" y="906111"/>
                  <a:pt x="1835596" y="906111"/>
                </a:cubicBezTo>
                <a:cubicBezTo>
                  <a:pt x="1814157" y="867346"/>
                  <a:pt x="1814157" y="809200"/>
                  <a:pt x="1835596" y="770436"/>
                </a:cubicBezTo>
                <a:cubicBezTo>
                  <a:pt x="2235791" y="65415"/>
                  <a:pt x="2235791" y="65415"/>
                  <a:pt x="2235791" y="65415"/>
                </a:cubicBezTo>
                <a:cubicBezTo>
                  <a:pt x="2254848" y="29073"/>
                  <a:pt x="2307254" y="0"/>
                  <a:pt x="235013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C2BDA-E7BA-4ED1-9FED-7DEB1BC845EE}"/>
              </a:ext>
            </a:extLst>
          </p:cNvPr>
          <p:cNvSpPr txBox="1"/>
          <p:nvPr/>
        </p:nvSpPr>
        <p:spPr>
          <a:xfrm>
            <a:off x="4937760" y="3865615"/>
            <a:ext cx="6757415" cy="1748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Ready to explore MRX?</a:t>
            </a:r>
          </a:p>
        </p:txBody>
      </p:sp>
      <p:pic>
        <p:nvPicPr>
          <p:cNvPr id="5" name="Graphic 4" descr="Customer review with solid fill">
            <a:extLst>
              <a:ext uri="{FF2B5EF4-FFF2-40B4-BE49-F238E27FC236}">
                <a16:creationId xmlns:a16="http://schemas.microsoft.com/office/drawing/2014/main" id="{0FD0B302-117F-42C1-A399-5DD005732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3914" y="2934031"/>
            <a:ext cx="2433099" cy="2433099"/>
          </a:xfrm>
          <a:prstGeom prst="rect">
            <a:avLst/>
          </a:prstGeom>
        </p:spPr>
      </p:pic>
      <p:pic>
        <p:nvPicPr>
          <p:cNvPr id="3" name="Graphic 2" descr="Questions with solid fill">
            <a:extLst>
              <a:ext uri="{FF2B5EF4-FFF2-40B4-BE49-F238E27FC236}">
                <a16:creationId xmlns:a16="http://schemas.microsoft.com/office/drawing/2014/main" id="{573BCDE1-7688-43A2-8E0E-91E9F9E29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7477" y="1138176"/>
            <a:ext cx="2135083" cy="21350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5B364F-3162-4993-8638-6E19E7ADD87B}"/>
              </a:ext>
            </a:extLst>
          </p:cNvPr>
          <p:cNvSpPr txBox="1"/>
          <p:nvPr/>
        </p:nvSpPr>
        <p:spPr>
          <a:xfrm>
            <a:off x="1198181" y="1675261"/>
            <a:ext cx="9795638" cy="481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15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EEE7B-3B7C-45FF-87C9-B7B08959F7CE}"/>
              </a:ext>
            </a:extLst>
          </p:cNvPr>
          <p:cNvSpPr txBox="1"/>
          <p:nvPr/>
        </p:nvSpPr>
        <p:spPr>
          <a:xfrm>
            <a:off x="122300" y="275746"/>
            <a:ext cx="12188952" cy="1789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How to login: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ea typeface="+mj-ea"/>
                <a:cs typeface="+mj-cs"/>
              </a:rPr>
              <a:t>Receive login info from school.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805E7-B8DB-4B6A-AF61-AC6E8C7B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0" y="2600648"/>
            <a:ext cx="4514850" cy="2539601"/>
          </a:xfrm>
          <a:prstGeom prst="rect">
            <a:avLst/>
          </a:prstGeom>
        </p:spPr>
      </p:pic>
      <p:pic>
        <p:nvPicPr>
          <p:cNvPr id="9" name="Graphic 8" descr="Key outline">
            <a:extLst>
              <a:ext uri="{FF2B5EF4-FFF2-40B4-BE49-F238E27FC236}">
                <a16:creationId xmlns:a16="http://schemas.microsoft.com/office/drawing/2014/main" id="{04E7D6C2-C11A-4D4E-852E-16A20FAB0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7974" y="2846510"/>
            <a:ext cx="2047876" cy="2047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DA71F3-9A2A-4B60-8277-FD9B81432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851" y="2600648"/>
            <a:ext cx="4514849" cy="25396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86539C-10C9-593D-C925-24A288997911}"/>
              </a:ext>
            </a:extLst>
          </p:cNvPr>
          <p:cNvSpPr txBox="1"/>
          <p:nvPr/>
        </p:nvSpPr>
        <p:spPr>
          <a:xfrm>
            <a:off x="274700" y="4833007"/>
            <a:ext cx="12188952" cy="1789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AF1F4-A7F4-38F1-E46D-5338FDBE3D59}"/>
              </a:ext>
            </a:extLst>
          </p:cNvPr>
          <p:cNvSpPr txBox="1"/>
          <p:nvPr/>
        </p:nvSpPr>
        <p:spPr>
          <a:xfrm>
            <a:off x="710410" y="5641164"/>
            <a:ext cx="11012732" cy="712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ea typeface="+mj-ea"/>
                <a:cs typeface="+mj-cs"/>
              </a:rPr>
              <a:t>Expected to be sent by Sep 16, 2022</a:t>
            </a:r>
          </a:p>
        </p:txBody>
      </p:sp>
    </p:spTree>
    <p:extLst>
      <p:ext uri="{BB962C8B-B14F-4D97-AF65-F5344CB8AC3E}">
        <p14:creationId xmlns:p14="http://schemas.microsoft.com/office/powerpoint/2010/main" val="254065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805E7-B8DB-4B6A-AF61-AC6E8C7B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7805E7-B8DB-4B6A-AF61-AC6E8C7B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7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025F7D-B9DF-42AB-AD78-CBBFA138400F}"/>
              </a:ext>
            </a:extLst>
          </p:cNvPr>
          <p:cNvSpPr/>
          <p:nvPr/>
        </p:nvSpPr>
        <p:spPr>
          <a:xfrm>
            <a:off x="9117367" y="3615433"/>
            <a:ext cx="1322034" cy="5481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0AA2B-C305-431C-BEC5-9A959782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65E767-44BB-4C2A-9C00-A9CD9057579E}"/>
              </a:ext>
            </a:extLst>
          </p:cNvPr>
          <p:cNvSpPr/>
          <p:nvPr/>
        </p:nvSpPr>
        <p:spPr>
          <a:xfrm>
            <a:off x="7732450" y="3568824"/>
            <a:ext cx="2787589" cy="923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19B48AA-5F5E-4468-AB5E-FB62CA664F0A}"/>
              </a:ext>
            </a:extLst>
          </p:cNvPr>
          <p:cNvSpPr/>
          <p:nvPr/>
        </p:nvSpPr>
        <p:spPr>
          <a:xfrm>
            <a:off x="10520039" y="2654425"/>
            <a:ext cx="1029809" cy="914400"/>
          </a:xfrm>
          <a:prstGeom prst="wedgeRectCallout">
            <a:avLst>
              <a:gd name="adj1" fmla="val -45105"/>
              <a:gd name="adj2" fmla="val 88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Type  </a:t>
            </a:r>
          </a:p>
        </p:txBody>
      </p:sp>
      <p:pic>
        <p:nvPicPr>
          <p:cNvPr id="4" name="Graphic 3" descr="Keyboard outline">
            <a:extLst>
              <a:ext uri="{FF2B5EF4-FFF2-40B4-BE49-F238E27FC236}">
                <a16:creationId xmlns:a16="http://schemas.microsoft.com/office/drawing/2014/main" id="{DF2F8B7B-938F-4AE5-93AC-CE3466763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7743" y="27976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1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5300</TotalTime>
  <Words>571</Words>
  <Application>Microsoft Office PowerPoint</Application>
  <PresentationFormat>Widescreen</PresentationFormat>
  <Paragraphs>107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Google Sans</vt:lpstr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三戸 正明</dc:creator>
  <cp:lastModifiedBy>正明 三戸</cp:lastModifiedBy>
  <cp:revision>8</cp:revision>
  <dcterms:created xsi:type="dcterms:W3CDTF">2021-09-22T16:21:12Z</dcterms:created>
  <dcterms:modified xsi:type="dcterms:W3CDTF">2022-09-14T18:00:44Z</dcterms:modified>
</cp:coreProperties>
</file>